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14" autoAdjust="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8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B9D51-E30F-4A47-93A1-65210EFC1934}" type="datetimeFigureOut">
              <a:rPr lang="es-ES" smtClean="0"/>
              <a:pPr/>
              <a:t>08/08/2010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27B60-C6E0-42EF-A4CA-ED21A4AD829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7818A-E24A-4583-A96C-31D2CF03228E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91AF-CF48-41FB-B461-488DDEA1477F}" type="slidenum">
              <a:rPr lang="es-GT" smtClean="0"/>
              <a:pPr/>
              <a:t>‹#›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  <p:pic>
        <p:nvPicPr>
          <p:cNvPr id="1026" name="Picture 2" descr="F:\scansione00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4672" y="394528"/>
            <a:ext cx="8459544" cy="6034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528638" y="447675"/>
            <a:ext cx="8143875" cy="8302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  <a:cs typeface="+mn-cs"/>
              </a:rPr>
              <a:t>EN TORNO A LA MISMA MESA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28625" y="5786438"/>
            <a:ext cx="82867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La vocación de los laicos maristas de Champagnat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357188" y="2071688"/>
            <a:ext cx="2643187" cy="4429125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D:\Imagenes\comparti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75" y="2214563"/>
            <a:ext cx="4857750" cy="4048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7 Rectángulo"/>
          <p:cNvSpPr/>
          <p:nvPr/>
        </p:nvSpPr>
        <p:spPr>
          <a:xfrm>
            <a:off x="0" y="857232"/>
            <a:ext cx="9144000" cy="928694"/>
          </a:xfrm>
          <a:prstGeom prst="rect">
            <a:avLst/>
          </a:prstGeom>
          <a:gradFill flip="none" rotWithShape="1">
            <a:gsLst>
              <a:gs pos="100000">
                <a:srgbClr val="FFFF00">
                  <a:alpha val="72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35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500063" y="214313"/>
            <a:ext cx="2643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latin typeface="Calibri" pitchFamily="34" charset="0"/>
              </a:rPr>
              <a:t>Capítulo 3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14480" y="857232"/>
            <a:ext cx="57023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VIDA COMPARTIDA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28625" y="2284413"/>
            <a:ext cx="2428875" cy="3938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  <a:cs typeface="+mn-cs"/>
              </a:rPr>
              <a:t>“</a:t>
            </a:r>
            <a:r>
              <a:rPr lang="it-IT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QUE TODOS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  <a:cs typeface="+mn-cs"/>
              </a:rPr>
              <a:t>SEAN UNO” </a:t>
            </a:r>
            <a:endParaRPr lang="it-I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itchFamily="66" charset="0"/>
                <a:cs typeface="+mn-cs"/>
              </a:rPr>
              <a:t>(Jn 20,17)</a:t>
            </a:r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build="allAtOnce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929313" y="0"/>
            <a:ext cx="1785937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42938" y="714375"/>
            <a:ext cx="3929062" cy="1200150"/>
          </a:xfrm>
          <a:prstGeom prst="rect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DIOS </a:t>
            </a:r>
          </a:p>
          <a:p>
            <a:pPr algn="ctr"/>
            <a:r>
              <a:rPr lang="it-IT" sz="2400" b="1">
                <a:latin typeface="Calibri" pitchFamily="34" charset="0"/>
              </a:rPr>
              <a:t>es COMUNIÓN </a:t>
            </a:r>
          </a:p>
          <a:p>
            <a:pPr algn="ctr"/>
            <a:r>
              <a:rPr lang="it-IT" sz="2400" b="1">
                <a:latin typeface="Calibri" pitchFamily="34" charset="0"/>
              </a:rPr>
              <a:t>en la PLURALIDAD.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642938" y="2928938"/>
            <a:ext cx="3929062" cy="1200150"/>
          </a:xfrm>
          <a:prstGeom prst="rect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135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LA IGLESIA </a:t>
            </a:r>
          </a:p>
          <a:p>
            <a:pPr algn="ctr"/>
            <a:r>
              <a:rPr lang="it-IT" sz="2400" b="1">
                <a:latin typeface="Calibri" pitchFamily="34" charset="0"/>
              </a:rPr>
              <a:t>llamada a crear UNIDAD </a:t>
            </a:r>
          </a:p>
          <a:p>
            <a:pPr algn="ctr"/>
            <a:r>
              <a:rPr lang="it-IT" sz="2400" b="1">
                <a:latin typeface="Calibri" pitchFamily="34" charset="0"/>
              </a:rPr>
              <a:t>en la DIVERSIDAD.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642938" y="5072063"/>
            <a:ext cx="3929062" cy="1200150"/>
          </a:xfrm>
          <a:prstGeom prst="rect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135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LOS LAICOS MARISTAS</a:t>
            </a:r>
          </a:p>
          <a:p>
            <a:pPr algn="ctr"/>
            <a:r>
              <a:rPr lang="it-IT" sz="2400" b="1">
                <a:latin typeface="Calibri" pitchFamily="34" charset="0"/>
              </a:rPr>
              <a:t>invitados a multiplicar</a:t>
            </a:r>
          </a:p>
          <a:p>
            <a:pPr algn="ctr"/>
            <a:r>
              <a:rPr lang="it-IT" sz="2400" b="1">
                <a:latin typeface="Calibri" pitchFamily="34" charset="0"/>
              </a:rPr>
              <a:t>“EL ESPÍRITU DE FAMILIA”</a:t>
            </a:r>
          </a:p>
        </p:txBody>
      </p:sp>
      <p:pic>
        <p:nvPicPr>
          <p:cNvPr id="9" name="8 Imagen" descr="unidad-completa-del-mundo-del-espectro-thumb34443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7750" y="1500188"/>
            <a:ext cx="3929063" cy="3929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build="allAtOnce" animBg="1"/>
      <p:bldP spid="5" grpId="0" build="allAtOnce" animBg="1"/>
      <p:bldP spid="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 rot="16200000">
            <a:off x="4286251" y="2357437"/>
            <a:ext cx="6858000" cy="214312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15 Rectángulo"/>
          <p:cNvSpPr/>
          <p:nvPr/>
        </p:nvSpPr>
        <p:spPr>
          <a:xfrm rot="16200000">
            <a:off x="-2035968" y="2464593"/>
            <a:ext cx="6858000" cy="192881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14 Rectángulo"/>
          <p:cNvSpPr/>
          <p:nvPr/>
        </p:nvSpPr>
        <p:spPr>
          <a:xfrm>
            <a:off x="0" y="4929188"/>
            <a:ext cx="9144000" cy="121443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13 Rectángulo"/>
          <p:cNvSpPr/>
          <p:nvPr/>
        </p:nvSpPr>
        <p:spPr>
          <a:xfrm>
            <a:off x="0" y="642938"/>
            <a:ext cx="9144000" cy="121443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4 Elipse"/>
          <p:cNvSpPr/>
          <p:nvPr/>
        </p:nvSpPr>
        <p:spPr>
          <a:xfrm>
            <a:off x="3214688" y="2714625"/>
            <a:ext cx="2643187" cy="12858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3357563" y="2955925"/>
            <a:ext cx="2428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latin typeface="Showcard Gothic" pitchFamily="82" charset="0"/>
              </a:rPr>
              <a:t>EL  ESPÍRITU </a:t>
            </a:r>
          </a:p>
          <a:p>
            <a:pPr algn="ctr"/>
            <a:r>
              <a:rPr lang="it-IT" sz="2400">
                <a:latin typeface="Showcard Gothic" pitchFamily="82" charset="0"/>
              </a:rPr>
              <a:t>DE  FAMILIA</a:t>
            </a:r>
          </a:p>
        </p:txBody>
      </p:sp>
      <p:sp>
        <p:nvSpPr>
          <p:cNvPr id="6" name="5 Flecha a la derecha con muesca"/>
          <p:cNvSpPr/>
          <p:nvPr/>
        </p:nvSpPr>
        <p:spPr>
          <a:xfrm rot="16200000">
            <a:off x="4214813" y="1928813"/>
            <a:ext cx="714375" cy="71437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6 Flecha a la derecha con muesca"/>
          <p:cNvSpPr/>
          <p:nvPr/>
        </p:nvSpPr>
        <p:spPr>
          <a:xfrm rot="10800000">
            <a:off x="2500313" y="3000375"/>
            <a:ext cx="714375" cy="71437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7 Flecha a la derecha con muesca"/>
          <p:cNvSpPr/>
          <p:nvPr/>
        </p:nvSpPr>
        <p:spPr>
          <a:xfrm>
            <a:off x="5857875" y="3000375"/>
            <a:ext cx="714375" cy="71437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8 Flecha a la derecha con muesca"/>
          <p:cNvSpPr/>
          <p:nvPr/>
        </p:nvSpPr>
        <p:spPr>
          <a:xfrm rot="5400000">
            <a:off x="4214813" y="4071938"/>
            <a:ext cx="714375" cy="71437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3000375" y="841375"/>
            <a:ext cx="314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Segoe Script"/>
              </a:rPr>
              <a:t>COMO MARÍA</a:t>
            </a:r>
          </a:p>
          <a:p>
            <a:pPr algn="ctr"/>
            <a:r>
              <a:rPr lang="it-IT" sz="2000" b="1">
                <a:latin typeface="Segoe Script"/>
              </a:rPr>
              <a:t>Un modo de relacionarse 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3000375" y="5056188"/>
            <a:ext cx="314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Segoe Script"/>
              </a:rPr>
              <a:t>Se explicita en las</a:t>
            </a:r>
          </a:p>
          <a:p>
            <a:pPr algn="ctr"/>
            <a:r>
              <a:rPr lang="it-IT" sz="2000" b="1">
                <a:latin typeface="Segoe Script"/>
              </a:rPr>
              <a:t>PEQUEÑAS VIRTUDES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6643688" y="2643188"/>
            <a:ext cx="20716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Segoe Script"/>
              </a:rPr>
              <a:t>COMO MARCELINO</a:t>
            </a:r>
          </a:p>
          <a:p>
            <a:pPr algn="ctr"/>
            <a:r>
              <a:rPr lang="it-IT" sz="2000" b="1">
                <a:latin typeface="Segoe Script"/>
              </a:rPr>
              <a:t>Nuestro gran</a:t>
            </a:r>
          </a:p>
          <a:p>
            <a:pPr algn="ctr"/>
            <a:r>
              <a:rPr lang="it-IT" sz="2000" b="1">
                <a:latin typeface="Segoe Script"/>
              </a:rPr>
              <a:t>Signo</a:t>
            </a:r>
          </a:p>
          <a:p>
            <a:pPr algn="ctr"/>
            <a:r>
              <a:rPr lang="it-IT" sz="2000" b="1">
                <a:latin typeface="Segoe Script"/>
              </a:rPr>
              <a:t>profético.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20675" y="2700338"/>
            <a:ext cx="2152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Segoe Script"/>
              </a:rPr>
              <a:t>Impregna</a:t>
            </a:r>
          </a:p>
          <a:p>
            <a:pPr algn="ctr"/>
            <a:r>
              <a:rPr lang="it-IT" sz="2000" b="1">
                <a:latin typeface="Segoe Script"/>
              </a:rPr>
              <a:t>toda </a:t>
            </a:r>
          </a:p>
          <a:p>
            <a:pPr algn="ctr"/>
            <a:r>
              <a:rPr lang="it-IT" sz="2000" b="1">
                <a:latin typeface="Segoe Script"/>
              </a:rPr>
              <a:t>nuestra </a:t>
            </a:r>
          </a:p>
          <a:p>
            <a:pPr algn="ctr"/>
            <a:r>
              <a:rPr lang="it-IT" sz="2000" b="1">
                <a:latin typeface="Segoe Script"/>
              </a:rPr>
              <a:t>VIDA y MISIÓN</a:t>
            </a:r>
          </a:p>
        </p:txBody>
      </p:sp>
    </p:spTree>
  </p:cSld>
  <p:clrMapOvr>
    <a:masterClrMapping/>
  </p:clrMapOvr>
  <p:transition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4" grpId="0" animBg="1"/>
      <p:bldP spid="5" grpId="0" animBg="1"/>
      <p:bldP spid="4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nes\mejores_familias_horiz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876692">
            <a:off x="273050" y="2209800"/>
            <a:ext cx="8477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8 Rectángulo redondeado"/>
          <p:cNvSpPr/>
          <p:nvPr/>
        </p:nvSpPr>
        <p:spPr>
          <a:xfrm>
            <a:off x="285750" y="2214563"/>
            <a:ext cx="1500188" cy="2214562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17 Rectángulo redondeado"/>
          <p:cNvSpPr/>
          <p:nvPr/>
        </p:nvSpPr>
        <p:spPr>
          <a:xfrm>
            <a:off x="7072313" y="2071688"/>
            <a:ext cx="1714500" cy="2571750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16 Rectángulo redondeado"/>
          <p:cNvSpPr/>
          <p:nvPr/>
        </p:nvSpPr>
        <p:spPr>
          <a:xfrm>
            <a:off x="2500313" y="5143500"/>
            <a:ext cx="4000500" cy="1285875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15 Rectángulo redondeado"/>
          <p:cNvSpPr/>
          <p:nvPr/>
        </p:nvSpPr>
        <p:spPr>
          <a:xfrm>
            <a:off x="2286000" y="285750"/>
            <a:ext cx="4214813" cy="1285875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9 Rectángulo redondeado"/>
          <p:cNvSpPr/>
          <p:nvPr/>
        </p:nvSpPr>
        <p:spPr>
          <a:xfrm>
            <a:off x="2663825" y="2214563"/>
            <a:ext cx="3571875" cy="2214562"/>
          </a:xfrm>
          <a:prstGeom prst="roundRect">
            <a:avLst/>
          </a:prstGeom>
          <a:solidFill>
            <a:srgbClr val="92D05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9" name="8 Rectángulo"/>
          <p:cNvSpPr/>
          <p:nvPr/>
        </p:nvSpPr>
        <p:spPr>
          <a:xfrm>
            <a:off x="2663096" y="2203258"/>
            <a:ext cx="3571900" cy="21544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LA FAMILIA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primer lugar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de comunión</a:t>
            </a:r>
            <a:endParaRPr lang="it-IT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2286000" y="428625"/>
            <a:ext cx="4357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MATRIMONIO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Transparencia de Dios Amor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siempre fiel en medio del mundo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2357438" y="5341938"/>
            <a:ext cx="4214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Familias abiertas que multiplican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la vida en los hijos, la misión y la 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cercanía a los necesitados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6980238" y="2220913"/>
            <a:ext cx="192881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La soltería,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al servicio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de la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comunión, 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es opción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de vida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plena</a:t>
            </a: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214313" y="2389188"/>
            <a:ext cx="163671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Nuevas 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formas de familia: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que sean hogares </a:t>
            </a:r>
          </a:p>
          <a:p>
            <a:pPr algn="ctr"/>
            <a:r>
              <a:rPr lang="it-IT" sz="2000" b="1">
                <a:latin typeface="Tempus Sans ITC" pitchFamily="82" charset="0"/>
                <a:cs typeface="Tahoma" pitchFamily="34" charset="0"/>
              </a:rPr>
              <a:t>cristianos</a:t>
            </a:r>
          </a:p>
        </p:txBody>
      </p:sp>
      <p:sp>
        <p:nvSpPr>
          <p:cNvPr id="20" name="19 Flecha derecha"/>
          <p:cNvSpPr/>
          <p:nvPr/>
        </p:nvSpPr>
        <p:spPr>
          <a:xfrm>
            <a:off x="6429375" y="3000375"/>
            <a:ext cx="500063" cy="50006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20 Flecha derecha"/>
          <p:cNvSpPr/>
          <p:nvPr/>
        </p:nvSpPr>
        <p:spPr>
          <a:xfrm rot="10800000">
            <a:off x="1928813" y="3071813"/>
            <a:ext cx="500062" cy="5000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22 Flecha derecha"/>
          <p:cNvSpPr/>
          <p:nvPr/>
        </p:nvSpPr>
        <p:spPr>
          <a:xfrm rot="16200000">
            <a:off x="4214813" y="1643063"/>
            <a:ext cx="500062" cy="5000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23 Flecha derecha"/>
          <p:cNvSpPr/>
          <p:nvPr/>
        </p:nvSpPr>
        <p:spPr>
          <a:xfrm rot="5400000">
            <a:off x="4214812" y="4533901"/>
            <a:ext cx="500063" cy="5000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ransition spd="med"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16" grpId="0" animBg="1"/>
      <p:bldP spid="10" grpId="0" animBg="1"/>
      <p:bldP spid="11" grpId="0"/>
      <p:bldP spid="12" grpId="0"/>
      <p:bldP spid="13" grpId="0"/>
      <p:bldP spid="14" grpId="0"/>
      <p:bldP spid="20" grpId="0" animBg="1"/>
      <p:bldP spid="21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F:\scansione0048.jpg"/>
          <p:cNvPicPr>
            <a:picLocks noChangeAspect="1" noChangeArrowheads="1"/>
          </p:cNvPicPr>
          <p:nvPr/>
        </p:nvPicPr>
        <p:blipFill>
          <a:blip r:embed="rId2" cstate="email">
            <a:lum/>
          </a:blip>
          <a:srcRect/>
          <a:stretch>
            <a:fillRect/>
          </a:stretch>
        </p:blipFill>
        <p:spPr bwMode="auto">
          <a:xfrm>
            <a:off x="169752" y="394527"/>
            <a:ext cx="8759966" cy="6249183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857500" y="857250"/>
            <a:ext cx="3071813" cy="830263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Albertus MT"/>
              </a:rPr>
              <a:t>Somos una </a:t>
            </a:r>
          </a:p>
          <a:p>
            <a:pPr algn="ctr"/>
            <a:r>
              <a:rPr lang="it-IT" sz="2400" b="1">
                <a:latin typeface="Albertus MT"/>
              </a:rPr>
              <a:t>familia carismática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6572250" y="2357438"/>
            <a:ext cx="2143125" cy="18621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300" b="1">
                <a:latin typeface="Albertus MT"/>
              </a:rPr>
              <a:t>La comunión de Hermanos y Laicos complementa y enriquece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2786063" y="4760913"/>
            <a:ext cx="3429000" cy="157003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Albertus MT"/>
              </a:rPr>
              <a:t>Necesitamos momentos y espacios de comunicación profunda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85750" y="2643188"/>
            <a:ext cx="2286000" cy="15081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300" b="1">
                <a:latin typeface="Albertus MT"/>
              </a:rPr>
              <a:t>Constructores de  comunión en la Iglesia                   y en el mundo</a:t>
            </a:r>
          </a:p>
        </p:txBody>
      </p:sp>
      <p:sp>
        <p:nvSpPr>
          <p:cNvPr id="11" name="10 Flecha a la derecha con bandas"/>
          <p:cNvSpPr/>
          <p:nvPr/>
        </p:nvSpPr>
        <p:spPr>
          <a:xfrm>
            <a:off x="5929313" y="3143250"/>
            <a:ext cx="571500" cy="428625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2" name="11 Flecha a la derecha con bandas"/>
          <p:cNvSpPr/>
          <p:nvPr/>
        </p:nvSpPr>
        <p:spPr>
          <a:xfrm rot="10800000">
            <a:off x="2643188" y="3143250"/>
            <a:ext cx="571500" cy="428625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" name="12 Flecha a la derecha con bandas"/>
          <p:cNvSpPr/>
          <p:nvPr/>
        </p:nvSpPr>
        <p:spPr>
          <a:xfrm rot="16200000">
            <a:off x="4143376" y="2000250"/>
            <a:ext cx="571500" cy="428625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14 Flecha a la derecha con bandas"/>
          <p:cNvSpPr/>
          <p:nvPr/>
        </p:nvSpPr>
        <p:spPr>
          <a:xfrm rot="5400000">
            <a:off x="4143376" y="4164012"/>
            <a:ext cx="571500" cy="428625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16 Rectángulo"/>
          <p:cNvSpPr/>
          <p:nvPr/>
        </p:nvSpPr>
        <p:spPr>
          <a:xfrm>
            <a:off x="2571736" y="2488620"/>
            <a:ext cx="380680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LA MESA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DE LA VALLA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nos recuerda…</a:t>
            </a:r>
          </a:p>
        </p:txBody>
      </p:sp>
    </p:spTree>
  </p:cSld>
  <p:clrMapOvr>
    <a:masterClrMapping/>
  </p:clrMapOvr>
  <p:transition spd="med" advTm="3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10" grpId="0" build="allAtOnce" animBg="1"/>
      <p:bldP spid="11" grpId="0" animBg="1"/>
      <p:bldP spid="12" grpId="0" animBg="1"/>
      <p:bldP spid="13" grpId="0" animBg="1"/>
      <p:bldP spid="15" grpId="0" animBg="1"/>
      <p:bldP spid="1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214290"/>
            <a:ext cx="9144000" cy="1571636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34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4 Rectángulo"/>
          <p:cNvSpPr/>
          <p:nvPr/>
        </p:nvSpPr>
        <p:spPr>
          <a:xfrm>
            <a:off x="142844" y="214290"/>
            <a:ext cx="8772337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Del compartir nace la comunidad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y las redes de comunión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28625" y="2071688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Tempus Sans ITC" pitchFamily="82" charset="0"/>
              </a:rPr>
              <a:t>Diversas formas de expresión de esta vida en común:</a:t>
            </a:r>
          </a:p>
        </p:txBody>
      </p:sp>
      <p:pic>
        <p:nvPicPr>
          <p:cNvPr id="3074" name="Picture 2" descr="D:\Imagenes\376_NI%C3%91OS%20COMPARTI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75" y="2857500"/>
            <a:ext cx="2854325" cy="3551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28625" y="2786063"/>
            <a:ext cx="5143500" cy="7381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latin typeface="Tahoma" pitchFamily="34" charset="0"/>
                <a:cs typeface="Tahoma" pitchFamily="34" charset="0"/>
              </a:rPr>
              <a:t>√	</a:t>
            </a:r>
            <a:r>
              <a:rPr lang="it-IT" b="1">
                <a:latin typeface="Tahoma" pitchFamily="34" charset="0"/>
                <a:cs typeface="Tahoma" pitchFamily="34" charset="0"/>
              </a:rPr>
              <a:t>El movimiento Champagnat de la 	Familia Marista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428625" y="3762375"/>
            <a:ext cx="5143500" cy="738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latin typeface="Tahoma" pitchFamily="34" charset="0"/>
                <a:cs typeface="Tahoma" pitchFamily="34" charset="0"/>
              </a:rPr>
              <a:t>√	</a:t>
            </a:r>
            <a:r>
              <a:rPr lang="it-IT" b="1">
                <a:latin typeface="Tahoma" pitchFamily="34" charset="0"/>
                <a:cs typeface="Tahoma" pitchFamily="34" charset="0"/>
              </a:rPr>
              <a:t>Comunidades de Vida de 	hermanos y laicos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428625" y="4824413"/>
            <a:ext cx="5143500" cy="4619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latin typeface="Tahoma" pitchFamily="34" charset="0"/>
                <a:cs typeface="Tahoma" pitchFamily="34" charset="0"/>
              </a:rPr>
              <a:t>√	</a:t>
            </a:r>
            <a:r>
              <a:rPr lang="it-IT" b="1">
                <a:latin typeface="Tahoma" pitchFamily="34" charset="0"/>
                <a:cs typeface="Tahoma" pitchFamily="34" charset="0"/>
              </a:rPr>
              <a:t>Otros grupos de laicos maristas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428625" y="5681663"/>
            <a:ext cx="5143500" cy="1016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latin typeface="Tahoma" pitchFamily="34" charset="0"/>
                <a:cs typeface="Tahoma" pitchFamily="34" charset="0"/>
              </a:rPr>
              <a:t>√	</a:t>
            </a:r>
            <a:r>
              <a:rPr lang="it-IT" b="1">
                <a:latin typeface="Tahoma" pitchFamily="34" charset="0"/>
                <a:cs typeface="Tahoma" pitchFamily="34" charset="0"/>
              </a:rPr>
              <a:t>Nuevas estructuras que hagan más</a:t>
            </a:r>
          </a:p>
          <a:p>
            <a:r>
              <a:rPr lang="it-IT" b="1">
                <a:latin typeface="Tahoma" pitchFamily="34" charset="0"/>
                <a:cs typeface="Tahoma" pitchFamily="34" charset="0"/>
              </a:rPr>
              <a:t>              visible la comunión de hermanos y</a:t>
            </a:r>
          </a:p>
          <a:p>
            <a:r>
              <a:rPr lang="it-IT" b="1">
                <a:latin typeface="Tahoma" pitchFamily="34" charset="0"/>
                <a:cs typeface="Tahoma" pitchFamily="34" charset="0"/>
              </a:rPr>
              <a:t>              laicos en la misión. </a:t>
            </a:r>
          </a:p>
        </p:txBody>
      </p:sp>
    </p:spTree>
  </p:cSld>
  <p:clrMapOvr>
    <a:masterClrMapping/>
  </p:clrMapOvr>
  <p:transition advTm="4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Gracias</a:t>
            </a:r>
          </a:p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Fin</a:t>
            </a:r>
          </a:p>
          <a:p>
            <a:endParaRPr lang="es-E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208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César Tejedor Villadangos</dc:creator>
  <cp:lastModifiedBy>LCGB</cp:lastModifiedBy>
  <cp:revision>6</cp:revision>
  <dcterms:created xsi:type="dcterms:W3CDTF">2010-05-25T18:24:57Z</dcterms:created>
  <dcterms:modified xsi:type="dcterms:W3CDTF">2010-08-09T03:43:26Z</dcterms:modified>
</cp:coreProperties>
</file>