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265" r:id="rId2"/>
    <p:sldId id="344" r:id="rId3"/>
    <p:sldId id="345" r:id="rId4"/>
    <p:sldId id="262" r:id="rId5"/>
    <p:sldId id="263" r:id="rId6"/>
    <p:sldId id="332" r:id="rId7"/>
    <p:sldId id="275" r:id="rId8"/>
    <p:sldId id="343" r:id="rId9"/>
    <p:sldId id="266" r:id="rId10"/>
    <p:sldId id="282" r:id="rId11"/>
    <p:sldId id="333" r:id="rId12"/>
    <p:sldId id="334" r:id="rId13"/>
    <p:sldId id="338" r:id="rId14"/>
    <p:sldId id="301" r:id="rId15"/>
    <p:sldId id="336" r:id="rId16"/>
    <p:sldId id="349" r:id="rId17"/>
    <p:sldId id="295" r:id="rId18"/>
    <p:sldId id="313" r:id="rId19"/>
    <p:sldId id="296" r:id="rId20"/>
    <p:sldId id="331" r:id="rId21"/>
    <p:sldId id="339" r:id="rId22"/>
    <p:sldId id="298" r:id="rId23"/>
    <p:sldId id="321" r:id="rId24"/>
    <p:sldId id="340" r:id="rId25"/>
    <p:sldId id="300" r:id="rId26"/>
    <p:sldId id="337" r:id="rId27"/>
    <p:sldId id="341" r:id="rId28"/>
    <p:sldId id="302" r:id="rId29"/>
    <p:sldId id="268" r:id="rId30"/>
    <p:sldId id="342" r:id="rId31"/>
    <p:sldId id="348" r:id="rId32"/>
    <p:sldId id="297" r:id="rId33"/>
    <p:sldId id="347" r:id="rId34"/>
    <p:sldId id="350" r:id="rId35"/>
    <p:sldId id="351" r:id="rId3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00"/>
    <a:srgbClr val="29B503"/>
    <a:srgbClr val="4CBD0D"/>
    <a:srgbClr val="66FF66"/>
    <a:srgbClr val="4AC883"/>
    <a:srgbClr val="E74F7E"/>
    <a:srgbClr val="7BBE0E"/>
    <a:srgbClr val="604A7B"/>
    <a:srgbClr val="006600"/>
    <a:srgbClr val="5A70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83" autoAdjust="0"/>
    <p:restoredTop sz="96803" autoAdjust="0"/>
  </p:normalViewPr>
  <p:slideViewPr>
    <p:cSldViewPr snapToObjects="1" showGuides="1">
      <p:cViewPr>
        <p:scale>
          <a:sx n="70" d="100"/>
          <a:sy n="70" d="100"/>
        </p:scale>
        <p:origin x="-1062" y="-252"/>
      </p:cViewPr>
      <p:guideLst>
        <p:guide orient="horz" pos="4116"/>
        <p:guide pos="2880"/>
      </p:guideLst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42" d="100"/>
        <a:sy n="42" d="100"/>
      </p:scale>
      <p:origin x="0" y="0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D8B797-4469-46EA-8639-09096025785E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9B178F-385A-4582-BF4A-E6A4CA21BAE4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209816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834837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25396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526724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298056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6524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48060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1281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1724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11317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0869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4645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5610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9295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1121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1721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85C0BE-E446-413C-90E9-C41C028A137D}" type="datetimeFigureOut">
              <a:rPr lang="en-AU" smtClean="0"/>
              <a:t>10/04/2013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077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2.gif"/><Relationship Id="rId3" Type="http://schemas.openxmlformats.org/officeDocument/2006/relationships/image" Target="../media/image12.gif"/><Relationship Id="rId7" Type="http://schemas.openxmlformats.org/officeDocument/2006/relationships/image" Target="../media/image16.gif"/><Relationship Id="rId12" Type="http://schemas.openxmlformats.org/officeDocument/2006/relationships/image" Target="../media/image21.gi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gif"/><Relationship Id="rId11" Type="http://schemas.openxmlformats.org/officeDocument/2006/relationships/image" Target="../media/image20.gif"/><Relationship Id="rId5" Type="http://schemas.openxmlformats.org/officeDocument/2006/relationships/image" Target="../media/image14.gif"/><Relationship Id="rId10" Type="http://schemas.openxmlformats.org/officeDocument/2006/relationships/image" Target="../media/image19.gif"/><Relationship Id="rId4" Type="http://schemas.openxmlformats.org/officeDocument/2006/relationships/image" Target="../media/image13.gif"/><Relationship Id="rId9" Type="http://schemas.openxmlformats.org/officeDocument/2006/relationships/image" Target="../media/image18.gif"/><Relationship Id="rId14" Type="http://schemas.openxmlformats.org/officeDocument/2006/relationships/image" Target="../media/image23.gi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7" Type="http://schemas.openxmlformats.org/officeDocument/2006/relationships/image" Target="../media/image30.gif"/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gif"/><Relationship Id="rId4" Type="http://schemas.openxmlformats.org/officeDocument/2006/relationships/image" Target="../media/image35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gif"/><Relationship Id="rId13" Type="http://schemas.openxmlformats.org/officeDocument/2006/relationships/image" Target="../media/image48.gif"/><Relationship Id="rId18" Type="http://schemas.openxmlformats.org/officeDocument/2006/relationships/hyperlink" Target="http://www.google.com.br/url?sa=i&amp;rct=j&amp;q=bandeira+do+reino+unido+COM+ANIMACAO&amp;source=images&amp;cd=&amp;cad=rja&amp;docid=KiOqRCvQF_q9TM&amp;tbnid=GDa04jJheBnnrM:&amp;ved=0CAUQjRw&amp;url=http://www.bandeirasanimadas.com/Uniao_Europeia/UK/inglesas/index2.htm&amp;ei=f9ZfUd3dM-3v0gXl64HwBg&amp;bvm=bv.44770516,d.ZGU&amp;psig=AFQjCNHDKKmMjCID9oqZNQN_PtU15eOWqg&amp;ust=1365321708326127" TargetMode="External"/><Relationship Id="rId3" Type="http://schemas.openxmlformats.org/officeDocument/2006/relationships/image" Target="../media/image38.gif"/><Relationship Id="rId7" Type="http://schemas.openxmlformats.org/officeDocument/2006/relationships/image" Target="../media/image42.gif"/><Relationship Id="rId12" Type="http://schemas.openxmlformats.org/officeDocument/2006/relationships/image" Target="../media/image47.gif"/><Relationship Id="rId17" Type="http://schemas.openxmlformats.org/officeDocument/2006/relationships/image" Target="../media/image52.gif"/><Relationship Id="rId2" Type="http://schemas.openxmlformats.org/officeDocument/2006/relationships/image" Target="../media/image37.gif"/><Relationship Id="rId16" Type="http://schemas.openxmlformats.org/officeDocument/2006/relationships/image" Target="../media/image5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gif"/><Relationship Id="rId11" Type="http://schemas.openxmlformats.org/officeDocument/2006/relationships/image" Target="../media/image46.gif"/><Relationship Id="rId5" Type="http://schemas.openxmlformats.org/officeDocument/2006/relationships/image" Target="../media/image40.gif"/><Relationship Id="rId15" Type="http://schemas.openxmlformats.org/officeDocument/2006/relationships/image" Target="../media/image50.gif"/><Relationship Id="rId10" Type="http://schemas.openxmlformats.org/officeDocument/2006/relationships/image" Target="../media/image45.gif"/><Relationship Id="rId19" Type="http://schemas.openxmlformats.org/officeDocument/2006/relationships/image" Target="../media/image53.gif"/><Relationship Id="rId4" Type="http://schemas.openxmlformats.org/officeDocument/2006/relationships/image" Target="../media/image39.gif"/><Relationship Id="rId9" Type="http://schemas.openxmlformats.org/officeDocument/2006/relationships/image" Target="../media/image44.gif"/><Relationship Id="rId14" Type="http://schemas.openxmlformats.org/officeDocument/2006/relationships/image" Target="../media/image49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gif"/><Relationship Id="rId13" Type="http://schemas.openxmlformats.org/officeDocument/2006/relationships/image" Target="../media/image67.gif"/><Relationship Id="rId18" Type="http://schemas.openxmlformats.org/officeDocument/2006/relationships/image" Target="../media/image72.gif"/><Relationship Id="rId3" Type="http://schemas.openxmlformats.org/officeDocument/2006/relationships/image" Target="../media/image57.gif"/><Relationship Id="rId7" Type="http://schemas.openxmlformats.org/officeDocument/2006/relationships/image" Target="../media/image61.gif"/><Relationship Id="rId12" Type="http://schemas.openxmlformats.org/officeDocument/2006/relationships/image" Target="../media/image66.gif"/><Relationship Id="rId17" Type="http://schemas.openxmlformats.org/officeDocument/2006/relationships/image" Target="../media/image71.gif"/><Relationship Id="rId2" Type="http://schemas.openxmlformats.org/officeDocument/2006/relationships/image" Target="../media/image56.gif"/><Relationship Id="rId16" Type="http://schemas.openxmlformats.org/officeDocument/2006/relationships/image" Target="../media/image70.gif"/><Relationship Id="rId20" Type="http://schemas.openxmlformats.org/officeDocument/2006/relationships/image" Target="../media/image74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gif"/><Relationship Id="rId11" Type="http://schemas.openxmlformats.org/officeDocument/2006/relationships/image" Target="../media/image65.gif"/><Relationship Id="rId5" Type="http://schemas.openxmlformats.org/officeDocument/2006/relationships/image" Target="../media/image59.gif"/><Relationship Id="rId15" Type="http://schemas.openxmlformats.org/officeDocument/2006/relationships/image" Target="../media/image69.gif"/><Relationship Id="rId10" Type="http://schemas.openxmlformats.org/officeDocument/2006/relationships/image" Target="../media/image64.gif"/><Relationship Id="rId19" Type="http://schemas.openxmlformats.org/officeDocument/2006/relationships/image" Target="../media/image73.gif"/><Relationship Id="rId4" Type="http://schemas.openxmlformats.org/officeDocument/2006/relationships/image" Target="../media/image58.gif"/><Relationship Id="rId9" Type="http://schemas.openxmlformats.org/officeDocument/2006/relationships/image" Target="../media/image63.gif"/><Relationship Id="rId14" Type="http://schemas.openxmlformats.org/officeDocument/2006/relationships/image" Target="../media/image68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gif"/><Relationship Id="rId13" Type="http://schemas.openxmlformats.org/officeDocument/2006/relationships/image" Target="../media/image87.gif"/><Relationship Id="rId3" Type="http://schemas.openxmlformats.org/officeDocument/2006/relationships/image" Target="../media/image77.gif"/><Relationship Id="rId7" Type="http://schemas.openxmlformats.org/officeDocument/2006/relationships/image" Target="../media/image81.gif"/><Relationship Id="rId12" Type="http://schemas.openxmlformats.org/officeDocument/2006/relationships/image" Target="../media/image86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gif"/><Relationship Id="rId11" Type="http://schemas.openxmlformats.org/officeDocument/2006/relationships/image" Target="../media/image85.gif"/><Relationship Id="rId5" Type="http://schemas.openxmlformats.org/officeDocument/2006/relationships/image" Target="../media/image79.gif"/><Relationship Id="rId15" Type="http://schemas.openxmlformats.org/officeDocument/2006/relationships/image" Target="../media/image89.gif"/><Relationship Id="rId10" Type="http://schemas.openxmlformats.org/officeDocument/2006/relationships/image" Target="../media/image84.gif"/><Relationship Id="rId4" Type="http://schemas.openxmlformats.org/officeDocument/2006/relationships/image" Target="../media/image78.gif"/><Relationship Id="rId9" Type="http://schemas.openxmlformats.org/officeDocument/2006/relationships/image" Target="../media/image83.gif"/><Relationship Id="rId14" Type="http://schemas.openxmlformats.org/officeDocument/2006/relationships/image" Target="../media/image88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gif"/><Relationship Id="rId3" Type="http://schemas.openxmlformats.org/officeDocument/2006/relationships/image" Target="../media/image94.gif"/><Relationship Id="rId7" Type="http://schemas.openxmlformats.org/officeDocument/2006/relationships/image" Target="../media/image98.gif"/><Relationship Id="rId12" Type="http://schemas.openxmlformats.org/officeDocument/2006/relationships/image" Target="../media/image103.gif"/><Relationship Id="rId2" Type="http://schemas.openxmlformats.org/officeDocument/2006/relationships/image" Target="../media/image93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gif"/><Relationship Id="rId11" Type="http://schemas.openxmlformats.org/officeDocument/2006/relationships/image" Target="../media/image102.gif"/><Relationship Id="rId5" Type="http://schemas.openxmlformats.org/officeDocument/2006/relationships/image" Target="../media/image96.gif"/><Relationship Id="rId10" Type="http://schemas.openxmlformats.org/officeDocument/2006/relationships/image" Target="../media/image101.gif"/><Relationship Id="rId4" Type="http://schemas.openxmlformats.org/officeDocument/2006/relationships/image" Target="../media/image95.gif"/><Relationship Id="rId9" Type="http://schemas.openxmlformats.org/officeDocument/2006/relationships/image" Target="../media/image100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5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ission_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27525" y="318452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9998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360029" y="188640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fr-FR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LA MISSION MARISTE DANS LE MONDE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890767" y="4534792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Cône</a:t>
            </a:r>
            <a:r>
              <a:rPr lang="en-AU" b="1" dirty="0" smtClean="0">
                <a:solidFill>
                  <a:schemeClr val="bg1"/>
                </a:solidFill>
              </a:rPr>
              <a:t> </a:t>
            </a:r>
            <a:r>
              <a:rPr lang="en-AU" b="1" dirty="0" err="1" smtClean="0">
                <a:solidFill>
                  <a:schemeClr val="bg1"/>
                </a:solidFill>
              </a:rPr>
              <a:t>Sud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5" name="TextBox 734"/>
          <p:cNvSpPr txBox="1"/>
          <p:nvPr/>
        </p:nvSpPr>
        <p:spPr>
          <a:xfrm>
            <a:off x="4560256" y="39762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Afrique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6" name="TextBox 735"/>
          <p:cNvSpPr txBox="1"/>
          <p:nvPr/>
        </p:nvSpPr>
        <p:spPr>
          <a:xfrm>
            <a:off x="1691274" y="3240285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Arco </a:t>
            </a:r>
            <a:r>
              <a:rPr lang="en-AU" b="1" dirty="0" err="1" smtClean="0">
                <a:solidFill>
                  <a:schemeClr val="bg1"/>
                </a:solidFill>
              </a:rPr>
              <a:t>Norte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2783067" y="25273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Europe</a:t>
            </a:r>
          </a:p>
        </p:txBody>
      </p:sp>
      <p:sp>
        <p:nvSpPr>
          <p:cNvPr id="738" name="TextBox 737"/>
          <p:cNvSpPr txBox="1"/>
          <p:nvPr/>
        </p:nvSpPr>
        <p:spPr>
          <a:xfrm>
            <a:off x="5427095" y="3689738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Asie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9" name="TextBox 738"/>
          <p:cNvSpPr txBox="1"/>
          <p:nvPr/>
        </p:nvSpPr>
        <p:spPr>
          <a:xfrm>
            <a:off x="7497325" y="4448789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Océanie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2570860" y="4155114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Brésil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871473" y="5063089"/>
            <a:ext cx="39020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b="1" dirty="0">
                <a:solidFill>
                  <a:schemeClr val="bg1"/>
                </a:solidFill>
              </a:rPr>
              <a:t>654.392 enfants et jeunes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fr-FR" b="1" dirty="0">
                <a:solidFill>
                  <a:schemeClr val="bg1"/>
                </a:solidFill>
              </a:rPr>
              <a:t>72.762 laïcs maristes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fr-FR" b="1" dirty="0">
                <a:solidFill>
                  <a:schemeClr val="bg1"/>
                </a:solidFill>
              </a:rPr>
              <a:t>3.552 frères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fr-FR" b="1" dirty="0" smtClean="0">
                <a:solidFill>
                  <a:schemeClr val="bg1"/>
                </a:solidFill>
              </a:rPr>
              <a:t>24 Provinces, 4 Districts et 1 Secteur de Mission Ad Gentes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fr-FR" b="1" dirty="0" smtClean="0">
                <a:solidFill>
                  <a:schemeClr val="bg1"/>
                </a:solidFill>
              </a:rPr>
              <a:t>79 </a:t>
            </a:r>
            <a:r>
              <a:rPr lang="fr-FR" b="1" dirty="0">
                <a:solidFill>
                  <a:schemeClr val="bg1"/>
                </a:solidFill>
              </a:rPr>
              <a:t>pays</a:t>
            </a:r>
            <a:endParaRPr lang="en-AU" b="1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289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6000">
        <p14:prism isContent="1" isInverted="1"/>
      </p:transition>
    </mc:Choice>
    <mc:Fallback xmlns="">
      <p:transition spd="slow" advClick="0" advTm="1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11000"/>
                            </p:stCondLst>
                            <p:childTnLst>
                              <p:par>
                                <p:cTn id="7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4" grpId="0"/>
      <p:bldP spid="735" grpId="0"/>
      <p:bldP spid="736" grpId="0"/>
      <p:bldP spid="737" grpId="0"/>
      <p:bldP spid="738" grpId="0"/>
      <p:bldP spid="739" grpId="0"/>
      <p:bldP spid="511" grpId="0"/>
      <p:bldP spid="51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6495" y="1227510"/>
            <a:ext cx="3337597" cy="4402750"/>
            <a:chOff x="26495" y="1227510"/>
            <a:chExt cx="3337597" cy="440275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11592" y="1200150"/>
            <a:ext cx="6688376" cy="4047946"/>
            <a:chOff x="2411592" y="1200150"/>
            <a:chExt cx="6688376" cy="4047946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297042" y="503675"/>
            <a:ext cx="193040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 sz="2500" dirty="0" smtClean="0">
                <a:solidFill>
                  <a:schemeClr val="bg1"/>
                </a:solidFill>
              </a:rPr>
              <a:t>ARCO NORTE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03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8"/>
          <p:cNvSpPr>
            <a:spLocks/>
          </p:cNvSpPr>
          <p:nvPr/>
        </p:nvSpPr>
        <p:spPr bwMode="auto">
          <a:xfrm>
            <a:off x="3901778" y="3826803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83531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92745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7642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89454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94686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560021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427853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8055549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258064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98574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525810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8114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7001899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8441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3021614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249347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8876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26113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71254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096725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092974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22896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74471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3023090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28716" y="4258064"/>
            <a:ext cx="259781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209057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507510" y="4522701"/>
            <a:ext cx="152285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711096" y="4493297"/>
            <a:ext cx="286655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28034" y="4787339"/>
            <a:ext cx="22394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914757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901777" y="3825080"/>
            <a:ext cx="832343" cy="276162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81639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C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89454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101242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919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660179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3032891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89325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551847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806941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99126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5002969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208798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98997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424170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6907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80512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8470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7002451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207504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78100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10040881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10050682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248004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56" name="Picture 2" descr="Small Animated Flag of Canad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4285" y="108328"/>
            <a:ext cx="846833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2" descr="animated flag no staf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0364" y="1748910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14" descr="Animated_mexican_flag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642" y="3334352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0" name="Picture 2" descr="Small Animated Flag of Nicaragua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290" y="5004235"/>
            <a:ext cx="847239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Picture 4" descr="Small Animated Flag of Costa Ric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3008" y="5004175"/>
            <a:ext cx="847885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2" name="Picture 6" descr="Small Animated Flag of Guatemala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96" y="500423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" name="Picture 8" descr="Small Animated Flag of Cuba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4343" y="4148766"/>
            <a:ext cx="849961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" name="Picture 10" descr="Small Animated Flag of El-Salvado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431" y="500417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7" name="Picture 4" descr="http://www.animated-flags.com/images/colombia_md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084" y="5825348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8" name="Picture 6" descr="Venela.gif (48778 bytes)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5049" y="5821523"/>
            <a:ext cx="742952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9" name="Picture 8" descr="Small Animated Flag of Ecuador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7204" y="5862784"/>
            <a:ext cx="847240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0" name="TextBox 169"/>
          <p:cNvSpPr txBox="1"/>
          <p:nvPr/>
        </p:nvSpPr>
        <p:spPr>
          <a:xfrm>
            <a:off x="1134899" y="687334"/>
            <a:ext cx="21082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/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66206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>
              <a:latin typeface="+mj-lt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12372" y="3670541"/>
            <a:ext cx="22248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CENTRAL</a:t>
            </a:r>
          </a:p>
          <a:p>
            <a:r>
              <a:rPr lang="en-AU" dirty="0" smtClean="0">
                <a:solidFill>
                  <a:schemeClr val="bg1"/>
                </a:solidFill>
              </a:rPr>
              <a:t>MÉXICO </a:t>
            </a:r>
            <a:r>
              <a:rPr lang="en-AU" dirty="0">
                <a:solidFill>
                  <a:schemeClr val="bg1"/>
                </a:solidFill>
              </a:rPr>
              <a:t>OCCIDENTAL</a:t>
            </a:r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067055" y="5474227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NORANDINA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4983" y="4622275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AMÉRICA </a:t>
            </a:r>
            <a:r>
              <a:rPr lang="en-AU" dirty="0">
                <a:solidFill>
                  <a:srgbClr val="FFFF00"/>
                </a:solidFill>
              </a:rPr>
              <a:t>CENTRAL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pic>
        <p:nvPicPr>
          <p:cNvPr id="33794" name="Picture 2" descr="Haiti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871" y="3319785"/>
            <a:ext cx="83076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TextBox 175"/>
          <p:cNvSpPr txBox="1"/>
          <p:nvPr/>
        </p:nvSpPr>
        <p:spPr>
          <a:xfrm>
            <a:off x="3860008" y="3879293"/>
            <a:ext cx="7865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CUBA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684569" y="3795297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HAITI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2870508" y="5826720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COSTA 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1888567" y="5570351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NICARAGUA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836585" y="58752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EL SALVADOR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-108520" y="55824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GUATEMALA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5393805" y="6570058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>
                <a:solidFill>
                  <a:schemeClr val="bg1"/>
                </a:solidFill>
              </a:rPr>
              <a:t>ÉQUATEUR</a:t>
            </a:r>
          </a:p>
        </p:txBody>
      </p:sp>
      <p:sp>
        <p:nvSpPr>
          <p:cNvPr id="183" name="TextBox 182"/>
          <p:cNvSpPr txBox="1"/>
          <p:nvPr/>
        </p:nvSpPr>
        <p:spPr>
          <a:xfrm>
            <a:off x="6203895" y="6321196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>
                <a:solidFill>
                  <a:schemeClr val="bg1"/>
                </a:solidFill>
              </a:rPr>
              <a:t>COLOMBIE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7106026" y="651965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VENEZUELA</a:t>
            </a:r>
            <a:endParaRPr lang="en-AU" dirty="0">
              <a:solidFill>
                <a:schemeClr val="bg1"/>
              </a:solidFill>
            </a:endParaRPr>
          </a:p>
        </p:txBody>
      </p:sp>
      <p:pic>
        <p:nvPicPr>
          <p:cNvPr id="1026" name="Picture 2" descr="Puerto Rico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9797" y="3934224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5247075" y="454542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PUERTO RICO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317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000"/>
                            </p:stCondLst>
                            <p:childTnLst>
                              <p:par>
                                <p:cTn id="9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000"/>
                            </p:stCondLst>
                            <p:childTnLst>
                              <p:par>
                                <p:cTn id="1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000"/>
                            </p:stCondLst>
                            <p:childTnLst>
                              <p:par>
                                <p:cTn id="1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7000"/>
                            </p:stCondLst>
                            <p:childTnLst>
                              <p:par>
                                <p:cTn id="15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9000"/>
                            </p:stCondLst>
                            <p:childTnLst>
                              <p:par>
                                <p:cTn id="16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0"/>
                            </p:stCondLst>
                            <p:childTnLst>
                              <p:par>
                                <p:cTn id="17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5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5" grpId="0" animBg="1"/>
      <p:bldP spid="36" grpId="0" animBg="1"/>
      <p:bldP spid="38" grpId="0" animBg="1"/>
      <p:bldP spid="40" grpId="0" animBg="1"/>
      <p:bldP spid="41" grpId="0" animBg="1"/>
      <p:bldP spid="43" grpId="0" animBg="1"/>
      <p:bldP spid="44" grpId="0" animBg="1"/>
      <p:bldP spid="47" grpId="0" animBg="1"/>
      <p:bldP spid="50" grpId="0" animBg="1"/>
      <p:bldP spid="51" grpId="0" animBg="1"/>
      <p:bldP spid="53" grpId="0" animBg="1"/>
      <p:bldP spid="170" grpId="0"/>
      <p:bldP spid="172" grpId="0"/>
      <p:bldP spid="173" grpId="0" build="p"/>
      <p:bldP spid="174" grpId="0"/>
      <p:bldP spid="175" grpId="0"/>
      <p:bldP spid="176" grpId="0"/>
      <p:bldP spid="178" grpId="0"/>
      <p:bldP spid="179" grpId="0"/>
      <p:bldP spid="180" grpId="0"/>
      <p:bldP spid="181" grpId="0"/>
      <p:bldP spid="182" grpId="0"/>
      <p:bldP spid="177" grpId="0"/>
      <p:bldP spid="183" grpId="0"/>
      <p:bldP spid="184" grpId="0"/>
      <p:bldP spid="18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64" r="3255"/>
          <a:stretch/>
        </p:blipFill>
        <p:spPr>
          <a:xfrm>
            <a:off x="1993695" y="1483542"/>
            <a:ext cx="7863490" cy="5391041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68"/>
          <p:cNvSpPr>
            <a:spLocks/>
          </p:cNvSpPr>
          <p:nvPr/>
        </p:nvSpPr>
        <p:spPr bwMode="auto">
          <a:xfrm>
            <a:off x="3901778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21682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30896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1457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276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32837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498172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366004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79937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36725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463961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19292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6940050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2256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2959765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187498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26917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87962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09405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158574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154823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84745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12622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2961241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10595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147208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482226" y="4460852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694240" y="4431448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15392" y="4725490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852908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896159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19790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27605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039393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30056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598330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2971042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2747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489998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745092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37277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4941120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146949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37148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362321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0722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7989351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2285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6940602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145655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1625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9979032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9988833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186155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134899" y="687334"/>
            <a:ext cx="21082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36528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/>
          </a:p>
        </p:txBody>
      </p:sp>
      <p:sp>
        <p:nvSpPr>
          <p:cNvPr id="173" name="TextBox 172"/>
          <p:cNvSpPr txBox="1"/>
          <p:nvPr/>
        </p:nvSpPr>
        <p:spPr>
          <a:xfrm>
            <a:off x="-6334" y="327075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</a:t>
            </a:r>
            <a:r>
              <a:rPr lang="en-AU" dirty="0">
                <a:solidFill>
                  <a:schemeClr val="bg1"/>
                </a:solidFill>
              </a:rPr>
              <a:t>CENTRAL</a:t>
            </a:r>
          </a:p>
          <a:p>
            <a:r>
              <a:rPr lang="en-AU" dirty="0">
                <a:solidFill>
                  <a:schemeClr val="bg1"/>
                </a:solidFill>
              </a:rPr>
              <a:t>MÉXICO OCCIDENTAL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067055" y="5474227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NORANDINA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4983" y="4622275"/>
            <a:ext cx="42854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AMÉRICA </a:t>
            </a:r>
            <a:r>
              <a:rPr lang="en-AU" dirty="0">
                <a:solidFill>
                  <a:schemeClr val="bg1"/>
                </a:solidFill>
              </a:rPr>
              <a:t>CENTRAL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1123" y="5186155"/>
            <a:ext cx="364311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AU" sz="1000" dirty="0" smtClean="0">
              <a:solidFill>
                <a:schemeClr val="bg1"/>
              </a:solidFill>
            </a:endParaRPr>
          </a:p>
          <a:p>
            <a:r>
              <a:rPr lang="en-AU" b="1" dirty="0">
                <a:solidFill>
                  <a:schemeClr val="bg1"/>
                </a:solidFill>
              </a:rPr>
              <a:t>ARCO </a:t>
            </a:r>
            <a:r>
              <a:rPr lang="en-AU" b="1" dirty="0" smtClean="0">
                <a:solidFill>
                  <a:schemeClr val="bg1"/>
                </a:solidFill>
              </a:rPr>
              <a:t>NORTE</a:t>
            </a:r>
            <a:endParaRPr lang="fr-FR" dirty="0" smtClean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6 </a:t>
            </a:r>
            <a:r>
              <a:rPr lang="fr-FR" dirty="0">
                <a:solidFill>
                  <a:schemeClr val="bg1"/>
                </a:solidFill>
              </a:rPr>
              <a:t>Provinces en 14 pays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766 frères 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10.907 laïcs maristes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124.075 enfants et jeunes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1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>
        <p14:prism isContent="1"/>
      </p:transition>
    </mc:Choice>
    <mc:Fallback xmlns="">
      <p:transition spd="slow" advClick="0" advTm="1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081392" y="3749494"/>
            <a:ext cx="1282700" cy="1880766"/>
            <a:chOff x="2081392" y="3749494"/>
            <a:chExt cx="1282700" cy="1880766"/>
          </a:xfrm>
        </p:grpSpPr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96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37" name="Picture 6" descr="Boliv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5733" y="1358770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8" descr="Chil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9604" y="2828617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10" descr="Peru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7296" y="527101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Paragua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113" y="2180095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 descr="Uruguay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37599" y="3895089"/>
            <a:ext cx="848014" cy="610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4" descr="Argentin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960" y="3541373"/>
            <a:ext cx="1155236" cy="623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TextBox 42"/>
          <p:cNvSpPr txBox="1"/>
          <p:nvPr/>
        </p:nvSpPr>
        <p:spPr>
          <a:xfrm>
            <a:off x="-139110" y="1995429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SANTA </a:t>
            </a:r>
            <a:r>
              <a:rPr lang="en-AU" dirty="0">
                <a:solidFill>
                  <a:srgbClr val="FFFF00"/>
                </a:solidFill>
              </a:rPr>
              <a:t>MARÍA DE LOS ANDES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814712" y="4600913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  <a:latin typeface="+mj-lt"/>
              </a:rPr>
              <a:t>CRUZ DEL SUR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97504" y="2768806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PARAGUAY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388367" y="1943835"/>
            <a:ext cx="1038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>
                <a:solidFill>
                  <a:schemeClr val="bg1"/>
                </a:solidFill>
              </a:rPr>
              <a:t>BOLIVIE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375060" y="1179113"/>
            <a:ext cx="8369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PÉROU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266175" y="3466185"/>
            <a:ext cx="8282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CHILI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079487" y="416520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ARGENTINA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655105" y="357207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URUGUAY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003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 dir="in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6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9000"/>
                            </p:stCondLst>
                            <p:childTnLst>
                              <p:par>
                                <p:cTn id="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47" grpId="0"/>
      <p:bldP spid="48" grpId="0"/>
      <p:bldP spid="49" grpId="0"/>
      <p:bldP spid="50" grpId="0"/>
      <p:bldP spid="5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136" y="3852160"/>
            <a:ext cx="3896212" cy="291999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8" y="1940757"/>
            <a:ext cx="4352480" cy="289032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35" r="7639"/>
          <a:stretch/>
        </p:blipFill>
        <p:spPr>
          <a:xfrm>
            <a:off x="4059532" y="32409"/>
            <a:ext cx="4127534" cy="4104228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8151" y="4824155"/>
            <a:ext cx="3555395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400" dirty="0" smtClean="0">
                <a:solidFill>
                  <a:schemeClr val="bg1"/>
                </a:solidFill>
              </a:rPr>
              <a:t>CÔNE SUD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2 </a:t>
            </a:r>
            <a:r>
              <a:rPr lang="fr-FR" dirty="0">
                <a:solidFill>
                  <a:schemeClr val="bg1"/>
                </a:solidFill>
              </a:rPr>
              <a:t>Provinces et 1 District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6 </a:t>
            </a:r>
            <a:r>
              <a:rPr lang="fr-FR" dirty="0">
                <a:solidFill>
                  <a:schemeClr val="bg1"/>
                </a:solidFill>
              </a:rPr>
              <a:t>pays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240 frères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8.594 </a:t>
            </a:r>
            <a:r>
              <a:rPr lang="fr-FR" dirty="0">
                <a:solidFill>
                  <a:schemeClr val="bg1"/>
                </a:solidFill>
              </a:rPr>
              <a:t>laïcs </a:t>
            </a:r>
            <a:r>
              <a:rPr lang="fr-FR" dirty="0" smtClean="0">
                <a:solidFill>
                  <a:schemeClr val="bg1"/>
                </a:solidFill>
              </a:rPr>
              <a:t>maristes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 smtClean="0">
                <a:solidFill>
                  <a:schemeClr val="bg1"/>
                </a:solidFill>
              </a:rPr>
              <a:t>77.064 </a:t>
            </a:r>
            <a:r>
              <a:rPr lang="fr-FR" dirty="0">
                <a:solidFill>
                  <a:schemeClr val="bg1"/>
                </a:solidFill>
              </a:rPr>
              <a:t>enfants et jeunes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302053" y="1882624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SANTA </a:t>
            </a:r>
            <a:r>
              <a:rPr lang="en-AU" dirty="0">
                <a:solidFill>
                  <a:schemeClr val="bg1"/>
                </a:solidFill>
              </a:rPr>
              <a:t>MARÍA DE LOS ANDES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14712" y="3951971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  <a:latin typeface="+mj-lt"/>
              </a:rPr>
              <a:t>CRUZ DEL SUR</a:t>
            </a:r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76558" y="2668614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PARAGUAY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13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prism isContent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843478" y="1260296"/>
            <a:ext cx="5256490" cy="3987800"/>
            <a:chOff x="3843478" y="1260296"/>
            <a:chExt cx="5256490" cy="3987800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1061158" y="4002581"/>
            <a:ext cx="11191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BRÉSIL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22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3000">
        <p14:warp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5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8567" y="2074478"/>
            <a:ext cx="3373883" cy="226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063" y="4329100"/>
            <a:ext cx="3414889" cy="2286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51" name="Group 50"/>
          <p:cNvGrpSpPr/>
          <p:nvPr/>
        </p:nvGrpSpPr>
        <p:grpSpPr>
          <a:xfrm>
            <a:off x="-2133745" y="-1126802"/>
            <a:ext cx="6742674" cy="10103025"/>
            <a:chOff x="1922536" y="3470275"/>
            <a:chExt cx="1441556" cy="2159985"/>
          </a:xfrm>
        </p:grpSpPr>
        <p:sp>
          <p:nvSpPr>
            <p:cNvPr id="2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11266" name="Picture 2" descr="Brasi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6147" y="2451423"/>
            <a:ext cx="952500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TextBox 52"/>
          <p:cNvSpPr txBox="1"/>
          <p:nvPr/>
        </p:nvSpPr>
        <p:spPr>
          <a:xfrm>
            <a:off x="2714808" y="1133745"/>
            <a:ext cx="14975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AMAZÔNIA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607116" y="9270"/>
            <a:ext cx="353688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 smtClean="0">
                <a:solidFill>
                  <a:schemeClr val="bg1"/>
                </a:solidFill>
              </a:rPr>
              <a:t>BRÉSIL</a:t>
            </a:r>
            <a:endParaRPr lang="en-AU" sz="2400" dirty="0" smtClean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3 </a:t>
            </a:r>
            <a:r>
              <a:rPr lang="fr-FR" sz="2400" dirty="0">
                <a:solidFill>
                  <a:schemeClr val="bg1"/>
                </a:solidFill>
              </a:rPr>
              <a:t>Provinces et 1 District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1 pays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400 frères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29.668 laïcs maristes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183.449 enfants et jeunes</a:t>
            </a:r>
            <a:endParaRPr lang="en-AU" sz="2400" dirty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18647" y="2888940"/>
            <a:ext cx="2983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BRASIL CENTRO NORTE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714808" y="4329100"/>
            <a:ext cx="23959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BRASIL CENTRO-SUL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393138" y="5105432"/>
            <a:ext cx="24621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RIO GRANDE DO SUL</a:t>
            </a:r>
            <a:endParaRPr lang="en-A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462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 build="p"/>
      <p:bldP spid="55" grpId="0"/>
      <p:bldP spid="56" grpId="0"/>
      <p:bldP spid="5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3265" y="3634585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81512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75619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42015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1" name="Freeform 130"/>
          <p:cNvSpPr>
            <a:spLocks/>
          </p:cNvSpPr>
          <p:nvPr/>
        </p:nvSpPr>
        <p:spPr bwMode="auto">
          <a:xfrm>
            <a:off x="5174970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5235716" y="4179708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85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2951820" y="5049180"/>
            <a:ext cx="6173862" cy="52322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fr-FR" sz="2800" b="1" dirty="0"/>
              <a:t>LA MISSION MARISTE DANS LE MONDE</a:t>
            </a:r>
            <a:endParaRPr lang="en-AU" sz="2800" dirty="0"/>
          </a:p>
        </p:txBody>
      </p:sp>
    </p:spTree>
    <p:extLst>
      <p:ext uri="{BB962C8B-B14F-4D97-AF65-F5344CB8AC3E}">
        <p14:creationId xmlns:p14="http://schemas.microsoft.com/office/powerpoint/2010/main" val="311510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6000">
        <p:dissolve/>
      </p:transition>
    </mc:Choice>
    <mc:Fallback xmlns="">
      <p:transition spd="slow" advClick="0" advTm="6000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roup 96"/>
          <p:cNvGrpSpPr/>
          <p:nvPr/>
        </p:nvGrpSpPr>
        <p:grpSpPr>
          <a:xfrm>
            <a:off x="3845990" y="6058368"/>
            <a:ext cx="1171188" cy="929656"/>
            <a:chOff x="3385960" y="3735401"/>
            <a:chExt cx="307979" cy="244465"/>
          </a:xfrm>
          <a:noFill/>
        </p:grpSpPr>
        <p:sp>
          <p:nvSpPr>
            <p:cNvPr id="9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00" name="Freeform 147"/>
          <p:cNvSpPr>
            <a:spLocks/>
          </p:cNvSpPr>
          <p:nvPr/>
        </p:nvSpPr>
        <p:spPr bwMode="auto">
          <a:xfrm>
            <a:off x="2866567" y="5103827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180"/>
          <p:cNvSpPr>
            <a:spLocks/>
          </p:cNvSpPr>
          <p:nvPr/>
        </p:nvSpPr>
        <p:spPr bwMode="auto">
          <a:xfrm>
            <a:off x="4832456" y="6932354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145"/>
          <p:cNvSpPr>
            <a:spLocks/>
          </p:cNvSpPr>
          <p:nvPr/>
        </p:nvSpPr>
        <p:spPr bwMode="auto">
          <a:xfrm>
            <a:off x="123082" y="615273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172"/>
          <p:cNvSpPr>
            <a:spLocks/>
          </p:cNvSpPr>
          <p:nvPr/>
        </p:nvSpPr>
        <p:spPr bwMode="auto">
          <a:xfrm>
            <a:off x="4403833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161"/>
          <p:cNvSpPr>
            <a:spLocks/>
          </p:cNvSpPr>
          <p:nvPr/>
        </p:nvSpPr>
        <p:spPr bwMode="auto">
          <a:xfrm>
            <a:off x="1270107" y="6311902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162"/>
          <p:cNvSpPr>
            <a:spLocks/>
          </p:cNvSpPr>
          <p:nvPr/>
        </p:nvSpPr>
        <p:spPr bwMode="auto">
          <a:xfrm>
            <a:off x="769572" y="6363217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155"/>
          <p:cNvSpPr>
            <a:spLocks/>
          </p:cNvSpPr>
          <p:nvPr/>
        </p:nvSpPr>
        <p:spPr bwMode="auto">
          <a:xfrm>
            <a:off x="2405593" y="6120380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149"/>
          <p:cNvSpPr>
            <a:spLocks/>
          </p:cNvSpPr>
          <p:nvPr/>
        </p:nvSpPr>
        <p:spPr bwMode="auto">
          <a:xfrm>
            <a:off x="2985142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174"/>
          <p:cNvSpPr>
            <a:spLocks/>
          </p:cNvSpPr>
          <p:nvPr/>
        </p:nvSpPr>
        <p:spPr bwMode="auto">
          <a:xfrm>
            <a:off x="4358016" y="7473339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156"/>
          <p:cNvSpPr>
            <a:spLocks/>
          </p:cNvSpPr>
          <p:nvPr/>
        </p:nvSpPr>
        <p:spPr bwMode="auto">
          <a:xfrm>
            <a:off x="1844153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01"/>
          <p:cNvSpPr>
            <a:spLocks/>
          </p:cNvSpPr>
          <p:nvPr/>
        </p:nvSpPr>
        <p:spPr bwMode="auto">
          <a:xfrm>
            <a:off x="666409" y="3057295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06"/>
          <p:cNvSpPr>
            <a:spLocks/>
          </p:cNvSpPr>
          <p:nvPr/>
        </p:nvSpPr>
        <p:spPr bwMode="auto">
          <a:xfrm>
            <a:off x="1900648" y="1696146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10"/>
          <p:cNvSpPr>
            <a:spLocks/>
          </p:cNvSpPr>
          <p:nvPr/>
        </p:nvSpPr>
        <p:spPr bwMode="auto">
          <a:xfrm>
            <a:off x="2164114" y="1517870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77"/>
          <p:cNvSpPr>
            <a:spLocks/>
          </p:cNvSpPr>
          <p:nvPr/>
        </p:nvSpPr>
        <p:spPr bwMode="auto">
          <a:xfrm>
            <a:off x="2773314" y="6857728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5"/>
          <p:cNvSpPr>
            <a:spLocks/>
          </p:cNvSpPr>
          <p:nvPr/>
        </p:nvSpPr>
        <p:spPr bwMode="auto">
          <a:xfrm>
            <a:off x="3582801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15"/>
          <p:cNvSpPr>
            <a:spLocks/>
          </p:cNvSpPr>
          <p:nvPr/>
        </p:nvSpPr>
        <p:spPr bwMode="auto">
          <a:xfrm>
            <a:off x="3156661" y="2317085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29"/>
          <p:cNvSpPr>
            <a:spLocks/>
          </p:cNvSpPr>
          <p:nvPr/>
        </p:nvSpPr>
        <p:spPr bwMode="auto">
          <a:xfrm>
            <a:off x="3509825" y="3138797"/>
            <a:ext cx="567475" cy="591623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20"/>
          <p:cNvSpPr>
            <a:spLocks/>
          </p:cNvSpPr>
          <p:nvPr/>
        </p:nvSpPr>
        <p:spPr bwMode="auto">
          <a:xfrm>
            <a:off x="5061328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119"/>
          <p:cNvSpPr>
            <a:spLocks/>
          </p:cNvSpPr>
          <p:nvPr/>
        </p:nvSpPr>
        <p:spPr bwMode="auto">
          <a:xfrm>
            <a:off x="5022083" y="3965861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99"/>
          <p:cNvSpPr>
            <a:spLocks/>
          </p:cNvSpPr>
          <p:nvPr/>
        </p:nvSpPr>
        <p:spPr bwMode="auto">
          <a:xfrm>
            <a:off x="2159768" y="2402287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139"/>
          <p:cNvSpPr>
            <a:spLocks/>
          </p:cNvSpPr>
          <p:nvPr/>
        </p:nvSpPr>
        <p:spPr bwMode="auto">
          <a:xfrm>
            <a:off x="738853" y="3673066"/>
            <a:ext cx="1998239" cy="18714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21"/>
          <p:cNvSpPr>
            <a:spLocks/>
          </p:cNvSpPr>
          <p:nvPr/>
        </p:nvSpPr>
        <p:spPr bwMode="auto">
          <a:xfrm>
            <a:off x="2806197" y="3556366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22"/>
          <p:cNvSpPr>
            <a:spLocks/>
          </p:cNvSpPr>
          <p:nvPr/>
        </p:nvSpPr>
        <p:spPr bwMode="auto">
          <a:xfrm>
            <a:off x="2244757" y="2505933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02"/>
          <p:cNvSpPr>
            <a:spLocks/>
          </p:cNvSpPr>
          <p:nvPr/>
        </p:nvSpPr>
        <p:spPr bwMode="auto">
          <a:xfrm>
            <a:off x="687561" y="2899121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198"/>
          <p:cNvSpPr>
            <a:spLocks/>
          </p:cNvSpPr>
          <p:nvPr/>
        </p:nvSpPr>
        <p:spPr bwMode="auto">
          <a:xfrm>
            <a:off x="593966" y="1574764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05"/>
          <p:cNvSpPr>
            <a:spLocks/>
          </p:cNvSpPr>
          <p:nvPr/>
        </p:nvSpPr>
        <p:spPr bwMode="auto">
          <a:xfrm>
            <a:off x="1860939" y="1982471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196"/>
          <p:cNvSpPr>
            <a:spLocks/>
          </p:cNvSpPr>
          <p:nvPr/>
        </p:nvSpPr>
        <p:spPr bwMode="auto">
          <a:xfrm>
            <a:off x="1013291" y="982950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28" name="Freeform 200"/>
          <p:cNvSpPr>
            <a:spLocks/>
          </p:cNvSpPr>
          <p:nvPr/>
        </p:nvSpPr>
        <p:spPr bwMode="auto">
          <a:xfrm>
            <a:off x="1128722" y="2001006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136"/>
          <p:cNvSpPr>
            <a:spLocks/>
          </p:cNvSpPr>
          <p:nvPr/>
        </p:nvSpPr>
        <p:spPr bwMode="auto">
          <a:xfrm>
            <a:off x="3944487" y="4225452"/>
            <a:ext cx="1038359" cy="1038359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137"/>
          <p:cNvSpPr>
            <a:spLocks/>
          </p:cNvSpPr>
          <p:nvPr/>
        </p:nvSpPr>
        <p:spPr bwMode="auto">
          <a:xfrm>
            <a:off x="2477501" y="4080565"/>
            <a:ext cx="1503208" cy="1340208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138"/>
          <p:cNvSpPr>
            <a:spLocks/>
          </p:cNvSpPr>
          <p:nvPr/>
        </p:nvSpPr>
        <p:spPr bwMode="auto">
          <a:xfrm>
            <a:off x="2296392" y="3633829"/>
            <a:ext cx="392405" cy="736511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140"/>
          <p:cNvSpPr>
            <a:spLocks/>
          </p:cNvSpPr>
          <p:nvPr/>
        </p:nvSpPr>
        <p:spPr bwMode="auto">
          <a:xfrm>
            <a:off x="328339" y="3790790"/>
            <a:ext cx="1134951" cy="86932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141"/>
          <p:cNvSpPr>
            <a:spLocks/>
          </p:cNvSpPr>
          <p:nvPr/>
        </p:nvSpPr>
        <p:spPr bwMode="auto">
          <a:xfrm>
            <a:off x="-58027" y="4660114"/>
            <a:ext cx="796880" cy="639919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142"/>
          <p:cNvSpPr>
            <a:spLocks/>
          </p:cNvSpPr>
          <p:nvPr/>
        </p:nvSpPr>
        <p:spPr bwMode="auto">
          <a:xfrm>
            <a:off x="-9731" y="6145209"/>
            <a:ext cx="289775" cy="169035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143"/>
          <p:cNvSpPr>
            <a:spLocks/>
          </p:cNvSpPr>
          <p:nvPr/>
        </p:nvSpPr>
        <p:spPr bwMode="auto">
          <a:xfrm>
            <a:off x="316265" y="6410836"/>
            <a:ext cx="265627" cy="289775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144"/>
          <p:cNvSpPr>
            <a:spLocks/>
          </p:cNvSpPr>
          <p:nvPr/>
        </p:nvSpPr>
        <p:spPr bwMode="auto">
          <a:xfrm>
            <a:off x="-58027" y="4660114"/>
            <a:ext cx="1195320" cy="1291912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145"/>
          <p:cNvSpPr>
            <a:spLocks/>
          </p:cNvSpPr>
          <p:nvPr/>
        </p:nvSpPr>
        <p:spPr bwMode="auto">
          <a:xfrm>
            <a:off x="123082" y="614520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38" name="Freeform 146"/>
          <p:cNvSpPr>
            <a:spLocks/>
          </p:cNvSpPr>
          <p:nvPr/>
        </p:nvSpPr>
        <p:spPr bwMode="auto">
          <a:xfrm>
            <a:off x="461152" y="6555723"/>
            <a:ext cx="398440" cy="398440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147"/>
          <p:cNvSpPr>
            <a:spLocks/>
          </p:cNvSpPr>
          <p:nvPr/>
        </p:nvSpPr>
        <p:spPr bwMode="auto">
          <a:xfrm>
            <a:off x="2857832" y="5094776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0" name="Freeform 148"/>
          <p:cNvSpPr>
            <a:spLocks/>
          </p:cNvSpPr>
          <p:nvPr/>
        </p:nvSpPr>
        <p:spPr bwMode="auto">
          <a:xfrm>
            <a:off x="1584029" y="5070628"/>
            <a:ext cx="1515282" cy="1171172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149"/>
          <p:cNvSpPr>
            <a:spLocks/>
          </p:cNvSpPr>
          <p:nvPr/>
        </p:nvSpPr>
        <p:spPr bwMode="auto">
          <a:xfrm>
            <a:off x="2978571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150"/>
          <p:cNvSpPr>
            <a:spLocks/>
          </p:cNvSpPr>
          <p:nvPr/>
        </p:nvSpPr>
        <p:spPr bwMode="auto">
          <a:xfrm>
            <a:off x="3678860" y="5143072"/>
            <a:ext cx="1593760" cy="1859387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151"/>
          <p:cNvSpPr>
            <a:spLocks/>
          </p:cNvSpPr>
          <p:nvPr/>
        </p:nvSpPr>
        <p:spPr bwMode="auto">
          <a:xfrm>
            <a:off x="5067363" y="5662251"/>
            <a:ext cx="603697" cy="519180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152"/>
          <p:cNvSpPr>
            <a:spLocks/>
          </p:cNvSpPr>
          <p:nvPr/>
        </p:nvSpPr>
        <p:spPr bwMode="auto">
          <a:xfrm>
            <a:off x="5586543" y="6121061"/>
            <a:ext cx="132813" cy="205257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6" name="Freeform 154"/>
          <p:cNvSpPr>
            <a:spLocks/>
          </p:cNvSpPr>
          <p:nvPr/>
        </p:nvSpPr>
        <p:spPr bwMode="auto">
          <a:xfrm>
            <a:off x="4729293" y="5964100"/>
            <a:ext cx="1412651" cy="1074581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7" name="Freeform 155"/>
          <p:cNvSpPr>
            <a:spLocks/>
          </p:cNvSpPr>
          <p:nvPr/>
        </p:nvSpPr>
        <p:spPr bwMode="auto">
          <a:xfrm>
            <a:off x="2405057" y="6121061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8" name="Freeform 156"/>
          <p:cNvSpPr>
            <a:spLocks/>
          </p:cNvSpPr>
          <p:nvPr/>
        </p:nvSpPr>
        <p:spPr bwMode="auto">
          <a:xfrm>
            <a:off x="1837582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157"/>
          <p:cNvSpPr>
            <a:spLocks/>
          </p:cNvSpPr>
          <p:nvPr/>
        </p:nvSpPr>
        <p:spPr bwMode="auto">
          <a:xfrm>
            <a:off x="1644399" y="6181431"/>
            <a:ext cx="325996" cy="579549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0" name="Freeform 158"/>
          <p:cNvSpPr>
            <a:spLocks/>
          </p:cNvSpPr>
          <p:nvPr/>
        </p:nvSpPr>
        <p:spPr bwMode="auto">
          <a:xfrm>
            <a:off x="1535733" y="6302170"/>
            <a:ext cx="181109" cy="482958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1" name="Freeform 159"/>
          <p:cNvSpPr>
            <a:spLocks/>
          </p:cNvSpPr>
          <p:nvPr/>
        </p:nvSpPr>
        <p:spPr bwMode="auto">
          <a:xfrm>
            <a:off x="412857" y="4949889"/>
            <a:ext cx="1557539" cy="1424725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160"/>
          <p:cNvSpPr>
            <a:spLocks/>
          </p:cNvSpPr>
          <p:nvPr/>
        </p:nvSpPr>
        <p:spPr bwMode="auto">
          <a:xfrm>
            <a:off x="1040702" y="5927878"/>
            <a:ext cx="724437" cy="519180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3" name="Freeform 161"/>
          <p:cNvSpPr>
            <a:spLocks/>
          </p:cNvSpPr>
          <p:nvPr/>
        </p:nvSpPr>
        <p:spPr bwMode="auto">
          <a:xfrm>
            <a:off x="1270107" y="6302170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4" name="Freeform 162"/>
          <p:cNvSpPr>
            <a:spLocks/>
          </p:cNvSpPr>
          <p:nvPr/>
        </p:nvSpPr>
        <p:spPr bwMode="auto">
          <a:xfrm>
            <a:off x="763001" y="6362540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5" name="Freeform 163"/>
          <p:cNvSpPr>
            <a:spLocks/>
          </p:cNvSpPr>
          <p:nvPr/>
        </p:nvSpPr>
        <p:spPr bwMode="auto">
          <a:xfrm>
            <a:off x="2489575" y="7147346"/>
            <a:ext cx="175074" cy="144887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6" name="Freeform 172"/>
          <p:cNvSpPr>
            <a:spLocks/>
          </p:cNvSpPr>
          <p:nvPr/>
        </p:nvSpPr>
        <p:spPr bwMode="auto">
          <a:xfrm>
            <a:off x="4403296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7" name="Freeform 173"/>
          <p:cNvSpPr>
            <a:spLocks/>
          </p:cNvSpPr>
          <p:nvPr/>
        </p:nvSpPr>
        <p:spPr bwMode="auto">
          <a:xfrm>
            <a:off x="4391222" y="7594082"/>
            <a:ext cx="132813" cy="217331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174"/>
          <p:cNvSpPr>
            <a:spLocks/>
          </p:cNvSpPr>
          <p:nvPr/>
        </p:nvSpPr>
        <p:spPr bwMode="auto">
          <a:xfrm>
            <a:off x="4355001" y="7473343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175"/>
          <p:cNvSpPr>
            <a:spLocks/>
          </p:cNvSpPr>
          <p:nvPr/>
        </p:nvSpPr>
        <p:spPr bwMode="auto">
          <a:xfrm>
            <a:off x="4415370" y="6978311"/>
            <a:ext cx="519180" cy="507106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177"/>
          <p:cNvSpPr>
            <a:spLocks/>
          </p:cNvSpPr>
          <p:nvPr/>
        </p:nvSpPr>
        <p:spPr bwMode="auto">
          <a:xfrm>
            <a:off x="2773314" y="6857572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178"/>
          <p:cNvSpPr>
            <a:spLocks/>
          </p:cNvSpPr>
          <p:nvPr/>
        </p:nvSpPr>
        <p:spPr bwMode="auto">
          <a:xfrm>
            <a:off x="2737092" y="7799339"/>
            <a:ext cx="72444" cy="120739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179"/>
          <p:cNvSpPr>
            <a:spLocks/>
          </p:cNvSpPr>
          <p:nvPr/>
        </p:nvSpPr>
        <p:spPr bwMode="auto">
          <a:xfrm>
            <a:off x="2646536" y="7026607"/>
            <a:ext cx="706328" cy="79688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3" name="Freeform 180"/>
          <p:cNvSpPr>
            <a:spLocks/>
          </p:cNvSpPr>
          <p:nvPr/>
        </p:nvSpPr>
        <p:spPr bwMode="auto">
          <a:xfrm>
            <a:off x="4825884" y="6930015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4" name="Freeform 181"/>
          <p:cNvSpPr>
            <a:spLocks/>
          </p:cNvSpPr>
          <p:nvPr/>
        </p:nvSpPr>
        <p:spPr bwMode="auto">
          <a:xfrm>
            <a:off x="2429205" y="7147346"/>
            <a:ext cx="537292" cy="579549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5" name="Freeform 182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6" name="Freeform 183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7" name="Freeform 184"/>
          <p:cNvSpPr>
            <a:spLocks/>
          </p:cNvSpPr>
          <p:nvPr/>
        </p:nvSpPr>
        <p:spPr bwMode="auto">
          <a:xfrm>
            <a:off x="-70101" y="5769689"/>
            <a:ext cx="555401" cy="422588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8" name="Freeform 117"/>
          <p:cNvSpPr>
            <a:spLocks/>
          </p:cNvSpPr>
          <p:nvPr/>
        </p:nvSpPr>
        <p:spPr bwMode="auto">
          <a:xfrm>
            <a:off x="4693071" y="3827012"/>
            <a:ext cx="181109" cy="96592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9" name="Freeform 118"/>
          <p:cNvSpPr>
            <a:spLocks/>
          </p:cNvSpPr>
          <p:nvPr/>
        </p:nvSpPr>
        <p:spPr bwMode="auto">
          <a:xfrm>
            <a:off x="4101448" y="3090502"/>
            <a:ext cx="1762796" cy="676141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Freeform 123"/>
          <p:cNvSpPr>
            <a:spLocks/>
          </p:cNvSpPr>
          <p:nvPr/>
        </p:nvSpPr>
        <p:spPr bwMode="auto">
          <a:xfrm>
            <a:off x="6057426" y="4394487"/>
            <a:ext cx="169035" cy="169035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30"/>
          <p:cNvSpPr>
            <a:spLocks/>
          </p:cNvSpPr>
          <p:nvPr/>
        </p:nvSpPr>
        <p:spPr bwMode="auto">
          <a:xfrm>
            <a:off x="4995787" y="4044343"/>
            <a:ext cx="410514" cy="45881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32"/>
          <p:cNvSpPr>
            <a:spLocks/>
          </p:cNvSpPr>
          <p:nvPr/>
        </p:nvSpPr>
        <p:spPr bwMode="auto">
          <a:xfrm>
            <a:off x="4988881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34"/>
          <p:cNvSpPr>
            <a:spLocks/>
          </p:cNvSpPr>
          <p:nvPr/>
        </p:nvSpPr>
        <p:spPr bwMode="auto">
          <a:xfrm>
            <a:off x="6407571" y="4780854"/>
            <a:ext cx="48296" cy="72444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227"/>
          <p:cNvSpPr>
            <a:spLocks/>
          </p:cNvSpPr>
          <p:nvPr/>
        </p:nvSpPr>
        <p:spPr bwMode="auto">
          <a:xfrm>
            <a:off x="4077300" y="3090502"/>
            <a:ext cx="253553" cy="181109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194"/>
          <p:cNvSpPr>
            <a:spLocks/>
          </p:cNvSpPr>
          <p:nvPr/>
        </p:nvSpPr>
        <p:spPr bwMode="auto">
          <a:xfrm>
            <a:off x="3461529" y="1460519"/>
            <a:ext cx="313922" cy="120739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1004480" y="989636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97"/>
          <p:cNvSpPr>
            <a:spLocks/>
          </p:cNvSpPr>
          <p:nvPr/>
        </p:nvSpPr>
        <p:spPr bwMode="auto">
          <a:xfrm>
            <a:off x="811297" y="1472593"/>
            <a:ext cx="229405" cy="144887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198"/>
          <p:cNvSpPr>
            <a:spLocks/>
          </p:cNvSpPr>
          <p:nvPr/>
        </p:nvSpPr>
        <p:spPr bwMode="auto">
          <a:xfrm>
            <a:off x="593966" y="1581259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199"/>
          <p:cNvSpPr>
            <a:spLocks/>
          </p:cNvSpPr>
          <p:nvPr/>
        </p:nvSpPr>
        <p:spPr bwMode="auto">
          <a:xfrm>
            <a:off x="2151504" y="2414361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200"/>
          <p:cNvSpPr>
            <a:spLocks/>
          </p:cNvSpPr>
          <p:nvPr/>
        </p:nvSpPr>
        <p:spPr bwMode="auto">
          <a:xfrm>
            <a:off x="1125219" y="2003847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8" name="Freeform 201"/>
          <p:cNvSpPr>
            <a:spLocks/>
          </p:cNvSpPr>
          <p:nvPr/>
        </p:nvSpPr>
        <p:spPr bwMode="auto">
          <a:xfrm>
            <a:off x="666409" y="3066354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9" name="Freeform 202"/>
          <p:cNvSpPr>
            <a:spLocks/>
          </p:cNvSpPr>
          <p:nvPr/>
        </p:nvSpPr>
        <p:spPr bwMode="auto">
          <a:xfrm>
            <a:off x="690557" y="2897319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0" name="Freeform 203"/>
          <p:cNvSpPr>
            <a:spLocks/>
          </p:cNvSpPr>
          <p:nvPr/>
        </p:nvSpPr>
        <p:spPr bwMode="auto">
          <a:xfrm>
            <a:off x="2417131" y="3005984"/>
            <a:ext cx="84518" cy="156961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204"/>
          <p:cNvSpPr>
            <a:spLocks/>
          </p:cNvSpPr>
          <p:nvPr/>
        </p:nvSpPr>
        <p:spPr bwMode="auto">
          <a:xfrm>
            <a:off x="2392238" y="3211241"/>
            <a:ext cx="120739" cy="22940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205"/>
          <p:cNvSpPr>
            <a:spLocks/>
          </p:cNvSpPr>
          <p:nvPr/>
        </p:nvSpPr>
        <p:spPr bwMode="auto">
          <a:xfrm>
            <a:off x="1825508" y="1967625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206"/>
          <p:cNvSpPr>
            <a:spLocks/>
          </p:cNvSpPr>
          <p:nvPr/>
        </p:nvSpPr>
        <p:spPr bwMode="auto">
          <a:xfrm>
            <a:off x="1897951" y="1689924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94" name="Group 295"/>
          <p:cNvGrpSpPr>
            <a:grpSpLocks/>
          </p:cNvGrpSpPr>
          <p:nvPr/>
        </p:nvGrpSpPr>
        <p:grpSpPr bwMode="auto">
          <a:xfrm>
            <a:off x="2356761" y="1146597"/>
            <a:ext cx="440701" cy="374292"/>
            <a:chOff x="2830" y="1537"/>
            <a:chExt cx="73" cy="62"/>
          </a:xfrm>
          <a:noFill/>
        </p:grpSpPr>
        <p:sp>
          <p:nvSpPr>
            <p:cNvPr id="195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8" name="Freeform 210"/>
          <p:cNvSpPr>
            <a:spLocks/>
          </p:cNvSpPr>
          <p:nvPr/>
        </p:nvSpPr>
        <p:spPr bwMode="auto">
          <a:xfrm>
            <a:off x="2172633" y="1508815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211"/>
          <p:cNvSpPr>
            <a:spLocks/>
          </p:cNvSpPr>
          <p:nvPr/>
        </p:nvSpPr>
        <p:spPr bwMode="auto">
          <a:xfrm>
            <a:off x="2737092" y="2003847"/>
            <a:ext cx="664067" cy="301849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212"/>
          <p:cNvSpPr>
            <a:spLocks/>
          </p:cNvSpPr>
          <p:nvPr/>
        </p:nvSpPr>
        <p:spPr bwMode="auto">
          <a:xfrm>
            <a:off x="3195902" y="2184956"/>
            <a:ext cx="543327" cy="22940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213"/>
          <p:cNvSpPr>
            <a:spLocks/>
          </p:cNvSpPr>
          <p:nvPr/>
        </p:nvSpPr>
        <p:spPr bwMode="auto">
          <a:xfrm>
            <a:off x="2489575" y="2257400"/>
            <a:ext cx="766697" cy="313923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214"/>
          <p:cNvSpPr>
            <a:spLocks/>
          </p:cNvSpPr>
          <p:nvPr/>
        </p:nvSpPr>
        <p:spPr bwMode="auto">
          <a:xfrm>
            <a:off x="2972532" y="1532963"/>
            <a:ext cx="929694" cy="724437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215"/>
          <p:cNvSpPr>
            <a:spLocks/>
          </p:cNvSpPr>
          <p:nvPr/>
        </p:nvSpPr>
        <p:spPr bwMode="auto">
          <a:xfrm>
            <a:off x="3147606" y="2317769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216"/>
          <p:cNvSpPr>
            <a:spLocks/>
          </p:cNvSpPr>
          <p:nvPr/>
        </p:nvSpPr>
        <p:spPr bwMode="auto">
          <a:xfrm>
            <a:off x="2845758" y="2498878"/>
            <a:ext cx="313922" cy="181109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217"/>
          <p:cNvSpPr>
            <a:spLocks/>
          </p:cNvSpPr>
          <p:nvPr/>
        </p:nvSpPr>
        <p:spPr bwMode="auto">
          <a:xfrm>
            <a:off x="2881980" y="2547174"/>
            <a:ext cx="543327" cy="446736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218"/>
          <p:cNvSpPr>
            <a:spLocks/>
          </p:cNvSpPr>
          <p:nvPr/>
        </p:nvSpPr>
        <p:spPr bwMode="auto">
          <a:xfrm>
            <a:off x="3099311" y="2716209"/>
            <a:ext cx="362218" cy="313923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219"/>
          <p:cNvSpPr>
            <a:spLocks/>
          </p:cNvSpPr>
          <p:nvPr/>
        </p:nvSpPr>
        <p:spPr bwMode="auto">
          <a:xfrm>
            <a:off x="3352863" y="2619618"/>
            <a:ext cx="422588" cy="470884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221"/>
          <p:cNvSpPr>
            <a:spLocks/>
          </p:cNvSpPr>
          <p:nvPr/>
        </p:nvSpPr>
        <p:spPr bwMode="auto">
          <a:xfrm>
            <a:off x="2808791" y="3549311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222"/>
          <p:cNvSpPr>
            <a:spLocks/>
          </p:cNvSpPr>
          <p:nvPr/>
        </p:nvSpPr>
        <p:spPr bwMode="auto">
          <a:xfrm>
            <a:off x="2247350" y="2498878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223"/>
          <p:cNvSpPr>
            <a:spLocks/>
          </p:cNvSpPr>
          <p:nvPr/>
        </p:nvSpPr>
        <p:spPr bwMode="auto">
          <a:xfrm>
            <a:off x="4173891" y="2329843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224"/>
          <p:cNvSpPr>
            <a:spLocks/>
          </p:cNvSpPr>
          <p:nvPr/>
        </p:nvSpPr>
        <p:spPr bwMode="auto">
          <a:xfrm>
            <a:off x="3727152" y="1846885"/>
            <a:ext cx="1726574" cy="965915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225"/>
          <p:cNvSpPr>
            <a:spLocks/>
          </p:cNvSpPr>
          <p:nvPr/>
        </p:nvSpPr>
        <p:spPr bwMode="auto">
          <a:xfrm>
            <a:off x="3576229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226"/>
          <p:cNvSpPr>
            <a:spLocks/>
          </p:cNvSpPr>
          <p:nvPr/>
        </p:nvSpPr>
        <p:spPr bwMode="auto">
          <a:xfrm>
            <a:off x="3715082" y="2836949"/>
            <a:ext cx="591623" cy="33807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220"/>
          <p:cNvSpPr>
            <a:spLocks/>
          </p:cNvSpPr>
          <p:nvPr/>
        </p:nvSpPr>
        <p:spPr bwMode="auto">
          <a:xfrm>
            <a:off x="3558120" y="3042206"/>
            <a:ext cx="241479" cy="193183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228"/>
          <p:cNvSpPr>
            <a:spLocks/>
          </p:cNvSpPr>
          <p:nvPr/>
        </p:nvSpPr>
        <p:spPr bwMode="auto">
          <a:xfrm>
            <a:off x="3835821" y="3827012"/>
            <a:ext cx="265627" cy="60370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230"/>
          <p:cNvSpPr>
            <a:spLocks/>
          </p:cNvSpPr>
          <p:nvPr/>
        </p:nvSpPr>
        <p:spPr bwMode="auto">
          <a:xfrm>
            <a:off x="3437381" y="3030132"/>
            <a:ext cx="156961" cy="33807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231"/>
          <p:cNvSpPr>
            <a:spLocks/>
          </p:cNvSpPr>
          <p:nvPr/>
        </p:nvSpPr>
        <p:spPr bwMode="auto">
          <a:xfrm>
            <a:off x="2906128" y="3772681"/>
            <a:ext cx="84518" cy="72444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3832794" y="6077200"/>
            <a:ext cx="1171188" cy="929656"/>
            <a:chOff x="3385960" y="3735401"/>
            <a:chExt cx="307979" cy="244465"/>
          </a:xfrm>
          <a:noFill/>
        </p:grpSpPr>
        <p:sp>
          <p:nvSpPr>
            <p:cNvPr id="219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22" name="Freeform 132"/>
          <p:cNvSpPr>
            <a:spLocks/>
          </p:cNvSpPr>
          <p:nvPr/>
        </p:nvSpPr>
        <p:spPr bwMode="auto">
          <a:xfrm>
            <a:off x="4994920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91"/>
          <p:cNvSpPr>
            <a:spLocks/>
          </p:cNvSpPr>
          <p:nvPr/>
        </p:nvSpPr>
        <p:spPr bwMode="auto">
          <a:xfrm>
            <a:off x="3872043" y="856822"/>
            <a:ext cx="422588" cy="265627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92"/>
          <p:cNvSpPr>
            <a:spLocks/>
          </p:cNvSpPr>
          <p:nvPr/>
        </p:nvSpPr>
        <p:spPr bwMode="auto">
          <a:xfrm>
            <a:off x="3630564" y="1074153"/>
            <a:ext cx="700289" cy="325996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93"/>
          <p:cNvSpPr>
            <a:spLocks/>
          </p:cNvSpPr>
          <p:nvPr/>
        </p:nvSpPr>
        <p:spPr bwMode="auto">
          <a:xfrm>
            <a:off x="3630564" y="1291484"/>
            <a:ext cx="543327" cy="325996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223"/>
          <p:cNvSpPr>
            <a:spLocks/>
          </p:cNvSpPr>
          <p:nvPr/>
        </p:nvSpPr>
        <p:spPr bwMode="auto">
          <a:xfrm>
            <a:off x="4210113" y="2317769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20"/>
          <p:cNvSpPr>
            <a:spLocks/>
          </p:cNvSpPr>
          <p:nvPr/>
        </p:nvSpPr>
        <p:spPr bwMode="auto">
          <a:xfrm>
            <a:off x="5058309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21"/>
          <p:cNvSpPr>
            <a:spLocks/>
          </p:cNvSpPr>
          <p:nvPr/>
        </p:nvSpPr>
        <p:spPr bwMode="auto">
          <a:xfrm>
            <a:off x="4922480" y="4116787"/>
            <a:ext cx="144887" cy="386366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19"/>
          <p:cNvSpPr>
            <a:spLocks/>
          </p:cNvSpPr>
          <p:nvPr/>
        </p:nvSpPr>
        <p:spPr bwMode="auto">
          <a:xfrm>
            <a:off x="5033404" y="3959825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497505" y="712386"/>
            <a:ext cx="1620000" cy="2340000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>
                <a:solidFill>
                  <a:prstClr val="black"/>
                </a:solidFill>
              </a:rPr>
              <a:t>ROYAUME-UNI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BELGIQUE</a:t>
            </a:r>
          </a:p>
          <a:p>
            <a:endParaRPr lang="en-AU" sz="14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IRLANDE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ALLEMAGNE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PAYS-BAS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0" name="Picture 6" descr="Ireland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2847" y="1583795"/>
            <a:ext cx="47154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1" name="Picture 8" descr="Netherland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2319" y="2330950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2" name="Picture 10" descr="Germany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2320" y="1952800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" name="Picture 12" descr="Belgium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9185" y="1124780"/>
            <a:ext cx="462502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>
          <a:xfrm>
            <a:off x="5859315" y="683695"/>
            <a:ext cx="1548000" cy="2340000"/>
          </a:xfrm>
          <a:prstGeom prst="roundRect">
            <a:avLst/>
          </a:pr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>
                <a:solidFill>
                  <a:prstClr val="black"/>
                </a:solidFill>
              </a:rPr>
              <a:t>FRANCE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r>
              <a:rPr lang="en-AU" sz="1200" dirty="0" smtClean="0"/>
              <a:t>SUISSE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ALGÉRIE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HONGRIE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/>
              <a:t>ESPAGNE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6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GRÈCE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5" name="Picture 4" descr="France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2757" y="729341"/>
            <a:ext cx="515594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6" descr="Hungary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849926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" name="Picture 8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214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8" name="Picture 10" descr="Alger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46956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9" name="Picture 16" descr="Switzerland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0" y="1091633"/>
            <a:ext cx="49536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0" name="Picture 12" descr="Greece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597001"/>
            <a:ext cx="504000" cy="362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7497505" y="3609020"/>
            <a:ext cx="1620000" cy="1299873"/>
          </a:xfrm>
          <a:prstGeom prst="roundRect">
            <a:avLst/>
          </a:prstGeom>
          <a:solidFill>
            <a:srgbClr val="29B503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/>
              <a:t>ESPAGNE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400" dirty="0" smtClean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PORTUGAL</a:t>
            </a:r>
          </a:p>
          <a:p>
            <a:endParaRPr lang="en-AU" sz="20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HONDURAS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5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36523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3" name="Picture 4" descr="Honduras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491823"/>
            <a:ext cx="449608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" name="Picture 6" descr="Portugal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07360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1" name="Rounded Rectangle 220"/>
          <p:cNvSpPr/>
          <p:nvPr/>
        </p:nvSpPr>
        <p:spPr>
          <a:xfrm>
            <a:off x="7497324" y="5555132"/>
            <a:ext cx="1620000" cy="889203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400" dirty="0"/>
              <a:t>ESPAGNE</a:t>
            </a:r>
            <a:endParaRPr lang="en-AU" sz="1400" dirty="0" smtClean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400" dirty="0" smtClean="0"/>
              <a:t>ROUMANIE</a:t>
            </a:r>
            <a:endParaRPr lang="en-AU" sz="1400" dirty="0">
              <a:solidFill>
                <a:prstClr val="black"/>
              </a:solidFill>
            </a:endParaRPr>
          </a:p>
        </p:txBody>
      </p:sp>
      <p:pic>
        <p:nvPicPr>
          <p:cNvPr id="456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60079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7" name="Picture 4" descr="Rom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98100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5787315" y="3600206"/>
            <a:ext cx="1620000" cy="152818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/>
              <a:t>ESPAGNE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ITALIE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LIBAN</a:t>
            </a:r>
            <a:endParaRPr lang="en-AU" sz="1200" dirty="0" smtClean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SYRIE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2050" name="Picture 2" descr="Italy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16" y="397898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Lebanon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06" y="436529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yr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474146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3643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864244" y="13434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L’HERMITAGE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7313713" y="35579"/>
            <a:ext cx="18761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>
                <a:solidFill>
                  <a:srgbClr val="FFFF00"/>
                </a:solidFill>
              </a:rPr>
              <a:t>WEST CENTRAL EUROPE</a:t>
            </a:r>
            <a:endParaRPr lang="en-AU" cap="all" dirty="0">
              <a:solidFill>
                <a:srgbClr val="FFFF00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7586458" y="521990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IBÉRICA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7578594" y="3203975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COMPOSTELA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5719356" y="3213298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MEDITERRÁNEA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93966" y="134343"/>
            <a:ext cx="33082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dirty="0" smtClean="0">
                <a:solidFill>
                  <a:schemeClr val="bg1"/>
                </a:solidFill>
              </a:rPr>
              <a:t> EUROPE</a:t>
            </a:r>
            <a:endParaRPr lang="en-AU" sz="2800" dirty="0">
              <a:solidFill>
                <a:schemeClr val="bg1"/>
              </a:solidFill>
            </a:endParaRPr>
          </a:p>
        </p:txBody>
      </p:sp>
      <p:sp>
        <p:nvSpPr>
          <p:cNvPr id="238" name="Freeform 70"/>
          <p:cNvSpPr>
            <a:spLocks/>
          </p:cNvSpPr>
          <p:nvPr/>
        </p:nvSpPr>
        <p:spPr bwMode="auto">
          <a:xfrm>
            <a:off x="516290" y="3185628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3" y="2235250"/>
            <a:ext cx="602125" cy="520677"/>
            <a:chOff x="3933" y="2235250"/>
            <a:chExt cx="602125" cy="520677"/>
          </a:xfrm>
        </p:grpSpPr>
        <p:sp>
          <p:nvSpPr>
            <p:cNvPr id="9" name="Oval 8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245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171" name="Picture 2" descr="http://www.bandeirasanimadas.com/Uniao_Europeia/UK/inglesas/reino-unido.gif">
            <a:hlinkClick r:id="rId18"/>
          </p:cNvPr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9410" y="748180"/>
            <a:ext cx="478095" cy="325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57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2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5" dur="2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8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1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000"/>
                            </p:stCondLst>
                            <p:childTnLst>
                              <p:par>
                                <p:cTn id="26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3" dur="2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6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2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3000"/>
                            </p:stCondLst>
                            <p:childTnLst>
                              <p:par>
                                <p:cTn id="2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5000"/>
                            </p:stCondLst>
                            <p:childTnLst>
                              <p:par>
                                <p:cTn id="2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5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7000"/>
                            </p:stCondLst>
                            <p:childTnLst>
                              <p:par>
                                <p:cTn id="28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4" dur="10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8000"/>
                            </p:stCondLst>
                            <p:childTnLst>
                              <p:par>
                                <p:cTn id="29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3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1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2" fill="hold">
                            <p:stCondLst>
                              <p:cond delay="9000"/>
                            </p:stCondLst>
                            <p:childTnLst>
                              <p:par>
                                <p:cTn id="31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0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11000"/>
                            </p:stCondLst>
                            <p:childTnLst>
                              <p:par>
                                <p:cTn id="3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4" dur="10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9" dur="10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1000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1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20" grpId="0" animBg="1"/>
      <p:bldP spid="183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2" grpId="0" animBg="1"/>
      <p:bldP spid="193" grpId="0" animBg="1"/>
      <p:bldP spid="198" grpId="0" animBg="1"/>
      <p:bldP spid="203" grpId="0" animBg="1"/>
      <p:bldP spid="209" grpId="0" animBg="1"/>
      <p:bldP spid="212" grpId="0" animBg="1"/>
      <p:bldP spid="229" grpId="0" animBg="1"/>
      <p:bldP spid="232" grpId="0" animBg="1"/>
      <p:bldP spid="4" grpId="0" uiExpand="1" build="p" animBg="1"/>
      <p:bldP spid="2" grpId="0" uiExpand="1" build="p" animBg="1"/>
      <p:bldP spid="5" grpId="0" uiExpand="1" build="p" animBg="1"/>
      <p:bldP spid="221" grpId="0" uiExpand="1" build="p" animBg="1"/>
      <p:bldP spid="3" grpId="0" uiExpand="1" build="p" animBg="1"/>
      <p:bldP spid="6" grpId="0"/>
      <p:bldP spid="234" grpId="0"/>
      <p:bldP spid="235" grpId="0"/>
      <p:bldP spid="236" grpId="0"/>
      <p:bldP spid="23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Picture 9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336" y="3854071"/>
            <a:ext cx="4156878" cy="3117658"/>
          </a:xfrm>
          <a:prstGeom prst="ellipse">
            <a:avLst/>
          </a:prstGeom>
          <a:ln>
            <a:noFill/>
          </a:ln>
          <a:effectLst>
            <a:softEdge rad="254000"/>
          </a:effectLst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5507" y="343620"/>
            <a:ext cx="3934736" cy="2951052"/>
          </a:xfrm>
          <a:prstGeom prst="rect">
            <a:avLst/>
          </a:prstGeom>
          <a:ln>
            <a:noFill/>
          </a:ln>
          <a:effectLst>
            <a:softEdge rad="584200"/>
          </a:effectLst>
        </p:spPr>
      </p:pic>
      <p:grpSp>
        <p:nvGrpSpPr>
          <p:cNvPr id="72" name="Group 71"/>
          <p:cNvGrpSpPr/>
          <p:nvPr/>
        </p:nvGrpSpPr>
        <p:grpSpPr>
          <a:xfrm>
            <a:off x="1152475" y="203213"/>
            <a:ext cx="7020670" cy="6421142"/>
            <a:chOff x="3948253" y="2266771"/>
            <a:chExt cx="1347787" cy="1232693"/>
          </a:xfrm>
        </p:grpSpPr>
        <p:sp>
          <p:nvSpPr>
            <p:cNvPr id="2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130"/>
            <p:cNvSpPr>
              <a:spLocks/>
            </p:cNvSpPr>
            <p:nvPr/>
          </p:nvSpPr>
          <p:spPr bwMode="auto">
            <a:xfrm>
              <a:off x="5175619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" name="Group 295"/>
            <p:cNvGrpSpPr>
              <a:grpSpLocks/>
            </p:cNvGrpSpPr>
            <p:nvPr/>
          </p:nvGrpSpPr>
          <p:grpSpPr bwMode="auto">
            <a:xfrm>
              <a:off x="4529292" y="2396946"/>
              <a:ext cx="68263" cy="38100"/>
              <a:chOff x="2860" y="1571"/>
              <a:chExt cx="43" cy="24"/>
            </a:xfrm>
            <a:noFill/>
          </p:grpSpPr>
          <p:sp>
            <p:nvSpPr>
              <p:cNvPr id="42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24"/>
            <p:cNvSpPr>
              <a:spLocks/>
            </p:cNvSpPr>
            <p:nvPr/>
          </p:nvSpPr>
          <p:spPr bwMode="auto">
            <a:xfrm>
              <a:off x="4842015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5174970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2704584" y="238837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L’HERMITAGE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459031" y="743509"/>
            <a:ext cx="2533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>
                <a:solidFill>
                  <a:schemeClr val="bg1"/>
                </a:solidFill>
              </a:rPr>
              <a:t>WEST CENTRAL EUROPE</a:t>
            </a:r>
            <a:endParaRPr lang="en-AU" cap="all" dirty="0">
              <a:solidFill>
                <a:schemeClr val="bg1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714790" y="361925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IBERICA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152593" y="3277319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COMPOSTELA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3083367" y="3383995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MEDITERRANEA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81" name="Group 80"/>
          <p:cNvGrpSpPr/>
          <p:nvPr/>
        </p:nvGrpSpPr>
        <p:grpSpPr>
          <a:xfrm>
            <a:off x="696050" y="2915558"/>
            <a:ext cx="602125" cy="520677"/>
            <a:chOff x="3933" y="2235250"/>
            <a:chExt cx="602125" cy="520677"/>
          </a:xfrm>
        </p:grpSpPr>
        <p:sp>
          <p:nvSpPr>
            <p:cNvPr id="82" name="Oval 81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3" name="Group 82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5417443" y="4284095"/>
            <a:ext cx="3329541" cy="230832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fr-FR" sz="2400" dirty="0" smtClean="0">
                <a:solidFill>
                  <a:schemeClr val="bg1"/>
                </a:solidFill>
              </a:rPr>
              <a:t>EUROPE</a:t>
            </a:r>
            <a:endParaRPr lang="en-AU" sz="2400" dirty="0" smtClean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5 </a:t>
            </a:r>
            <a:r>
              <a:rPr lang="fr-FR" sz="2400" dirty="0">
                <a:solidFill>
                  <a:schemeClr val="bg1"/>
                </a:solidFill>
              </a:rPr>
              <a:t>Provinces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13 </a:t>
            </a:r>
            <a:r>
              <a:rPr lang="fr-FR" sz="2400" dirty="0">
                <a:solidFill>
                  <a:schemeClr val="bg1"/>
                </a:solidFill>
              </a:rPr>
              <a:t>pays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1.070 frères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8.627 laïcs maristes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86.191 enfants et jeunes</a:t>
            </a:r>
            <a:endParaRPr lang="en-AU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23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prism isContent="1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build="p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err="1" smtClean="0">
                <a:solidFill>
                  <a:schemeClr val="bg1"/>
                </a:solidFill>
              </a:rPr>
              <a:t>Afrique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03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750" advClick="0" advTm="3000">
        <p:push dir="u"/>
      </p:transition>
    </mc:Choice>
    <mc:Fallback xmlns="">
      <p:transition spd="slow" advClick="0" advTm="3000">
        <p:push dir="u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ounded Rectangle 87"/>
          <p:cNvSpPr/>
          <p:nvPr/>
        </p:nvSpPr>
        <p:spPr>
          <a:xfrm>
            <a:off x="801292" y="38219"/>
            <a:ext cx="1481557" cy="1837096"/>
          </a:xfrm>
          <a:prstGeom prst="roundRect">
            <a:avLst/>
          </a:prstGeom>
          <a:solidFill>
            <a:srgbClr val="4CBD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smtClean="0"/>
              <a:t>Liberia</a:t>
            </a:r>
          </a:p>
          <a:p>
            <a:pPr lvl="1">
              <a:lnSpc>
                <a:spcPct val="150000"/>
              </a:lnSpc>
            </a:pPr>
            <a:r>
              <a:rPr lang="en-AU" sz="1200" dirty="0"/>
              <a:t>Côte d'Ivoire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Ghana</a:t>
            </a:r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Cameroum</a:t>
            </a:r>
            <a:r>
              <a:rPr lang="en-AU" sz="1200" dirty="0" smtClean="0"/>
              <a:t> </a:t>
            </a:r>
          </a:p>
          <a:p>
            <a:pPr lvl="1">
              <a:lnSpc>
                <a:spcPct val="150000"/>
              </a:lnSpc>
            </a:pPr>
            <a:endParaRPr lang="en-AU" sz="3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Tchad</a:t>
            </a:r>
            <a:endParaRPr lang="en-AU" sz="1200" dirty="0" smtClean="0"/>
          </a:p>
          <a:p>
            <a:endParaRPr lang="en-AU" sz="1200" dirty="0"/>
          </a:p>
          <a:p>
            <a:endParaRPr lang="en-AU" sz="1200" dirty="0"/>
          </a:p>
        </p:txBody>
      </p:sp>
      <p:pic>
        <p:nvPicPr>
          <p:cNvPr id="117" name="Picture 2" descr="Cameroon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975857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6" descr="Ghana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696996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Guin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3832" y="1303783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0" descr="Liberia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143378"/>
            <a:ext cx="340907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2" descr="http://1.bp.blogspot.com/-ima6WBTozlc/UKAvf4AunbI/AAAAAAAADRM/4KG5YPcMYu0/s1600/Animated+flag+of+Ivory+Coast+%282%29.gif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925" y="430721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1" name="TextBox 140"/>
          <p:cNvSpPr txBox="1"/>
          <p:nvPr/>
        </p:nvSpPr>
        <p:spPr>
          <a:xfrm>
            <a:off x="6670656" y="389135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MADAGASCAR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670840" y="1256193"/>
            <a:ext cx="879086" cy="938348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" name="Freeform 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5" name="Freeform 147"/>
          <p:cNvSpPr>
            <a:spLocks/>
          </p:cNvSpPr>
          <p:nvPr/>
        </p:nvSpPr>
        <p:spPr bwMode="auto">
          <a:xfrm>
            <a:off x="3938806" y="291092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180"/>
          <p:cNvSpPr>
            <a:spLocks/>
          </p:cNvSpPr>
          <p:nvPr/>
        </p:nvSpPr>
        <p:spPr bwMode="auto">
          <a:xfrm>
            <a:off x="5414389" y="2136717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145"/>
          <p:cNvSpPr>
            <a:spLocks/>
          </p:cNvSpPr>
          <p:nvPr/>
        </p:nvSpPr>
        <p:spPr bwMode="auto">
          <a:xfrm>
            <a:off x="1879563" y="13498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8" name="Freeform 172"/>
          <p:cNvSpPr>
            <a:spLocks/>
          </p:cNvSpPr>
          <p:nvPr/>
        </p:nvSpPr>
        <p:spPr bwMode="auto">
          <a:xfrm>
            <a:off x="5092667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61"/>
          <p:cNvSpPr>
            <a:spLocks/>
          </p:cNvSpPr>
          <p:nvPr/>
        </p:nvSpPr>
        <p:spPr bwMode="auto">
          <a:xfrm>
            <a:off x="2740513" y="1510463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62"/>
          <p:cNvSpPr>
            <a:spLocks/>
          </p:cNvSpPr>
          <p:nvPr/>
        </p:nvSpPr>
        <p:spPr bwMode="auto">
          <a:xfrm>
            <a:off x="2364815" y="1562258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55"/>
          <p:cNvSpPr>
            <a:spLocks/>
          </p:cNvSpPr>
          <p:nvPr/>
        </p:nvSpPr>
        <p:spPr bwMode="auto">
          <a:xfrm>
            <a:off x="3592802" y="1317151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9"/>
          <p:cNvSpPr>
            <a:spLocks/>
          </p:cNvSpPr>
          <p:nvPr/>
        </p:nvSpPr>
        <p:spPr bwMode="auto">
          <a:xfrm>
            <a:off x="4027808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71"/>
          <p:cNvSpPr>
            <a:spLocks/>
          </p:cNvSpPr>
          <p:nvPr/>
        </p:nvSpPr>
        <p:spPr bwMode="auto">
          <a:xfrm>
            <a:off x="4555707" y="3395855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76"/>
          <p:cNvSpPr>
            <a:spLocks/>
          </p:cNvSpPr>
          <p:nvPr/>
        </p:nvSpPr>
        <p:spPr bwMode="auto">
          <a:xfrm>
            <a:off x="3839759" y="3155003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74"/>
          <p:cNvSpPr>
            <a:spLocks/>
          </p:cNvSpPr>
          <p:nvPr/>
        </p:nvSpPr>
        <p:spPr bwMode="auto">
          <a:xfrm>
            <a:off x="5058277" y="2682761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56"/>
          <p:cNvSpPr>
            <a:spLocks/>
          </p:cNvSpPr>
          <p:nvPr/>
        </p:nvSpPr>
        <p:spPr bwMode="auto">
          <a:xfrm>
            <a:off x="3171389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9"/>
          <p:cNvSpPr>
            <a:spLocks/>
          </p:cNvSpPr>
          <p:nvPr/>
        </p:nvSpPr>
        <p:spPr bwMode="auto">
          <a:xfrm>
            <a:off x="5176498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201"/>
          <p:cNvSpPr>
            <a:spLocks/>
          </p:cNvSpPr>
          <p:nvPr/>
        </p:nvSpPr>
        <p:spPr bwMode="auto">
          <a:xfrm>
            <a:off x="2287382" y="-1774578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70"/>
          <p:cNvSpPr>
            <a:spLocks/>
          </p:cNvSpPr>
          <p:nvPr/>
        </p:nvSpPr>
        <p:spPr bwMode="auto">
          <a:xfrm>
            <a:off x="5327894" y="3521116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166"/>
          <p:cNvSpPr>
            <a:spLocks/>
          </p:cNvSpPr>
          <p:nvPr/>
        </p:nvSpPr>
        <p:spPr bwMode="auto">
          <a:xfrm>
            <a:off x="4793600" y="4120828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77"/>
          <p:cNvSpPr>
            <a:spLocks/>
          </p:cNvSpPr>
          <p:nvPr/>
        </p:nvSpPr>
        <p:spPr bwMode="auto">
          <a:xfrm>
            <a:off x="3868811" y="2061394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64"/>
          <p:cNvSpPr>
            <a:spLocks/>
          </p:cNvSpPr>
          <p:nvPr/>
        </p:nvSpPr>
        <p:spPr bwMode="auto">
          <a:xfrm>
            <a:off x="6080091" y="3751473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19"/>
          <p:cNvSpPr>
            <a:spLocks/>
          </p:cNvSpPr>
          <p:nvPr/>
        </p:nvSpPr>
        <p:spPr bwMode="auto">
          <a:xfrm>
            <a:off x="5556722" y="-857516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39"/>
          <p:cNvSpPr>
            <a:spLocks/>
          </p:cNvSpPr>
          <p:nvPr/>
        </p:nvSpPr>
        <p:spPr bwMode="auto">
          <a:xfrm>
            <a:off x="2341758" y="-1153048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04"/>
          <p:cNvSpPr>
            <a:spLocks/>
          </p:cNvSpPr>
          <p:nvPr/>
        </p:nvSpPr>
        <p:spPr bwMode="auto">
          <a:xfrm>
            <a:off x="3580831" y="-1612072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221"/>
          <p:cNvSpPr>
            <a:spLocks/>
          </p:cNvSpPr>
          <p:nvPr/>
        </p:nvSpPr>
        <p:spPr bwMode="auto">
          <a:xfrm>
            <a:off x="3893492" y="-1270840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02"/>
          <p:cNvSpPr>
            <a:spLocks/>
          </p:cNvSpPr>
          <p:nvPr/>
        </p:nvSpPr>
        <p:spPr bwMode="auto">
          <a:xfrm>
            <a:off x="2303258" y="-193423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65"/>
          <p:cNvSpPr>
            <a:spLocks/>
          </p:cNvSpPr>
          <p:nvPr/>
        </p:nvSpPr>
        <p:spPr bwMode="auto">
          <a:xfrm>
            <a:off x="4171720" y="4766716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36"/>
          <p:cNvSpPr>
            <a:spLocks/>
          </p:cNvSpPr>
          <p:nvPr/>
        </p:nvSpPr>
        <p:spPr bwMode="auto">
          <a:xfrm>
            <a:off x="4747886" y="-595498"/>
            <a:ext cx="779386" cy="104807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37"/>
          <p:cNvSpPr>
            <a:spLocks/>
          </p:cNvSpPr>
          <p:nvPr/>
        </p:nvSpPr>
        <p:spPr bwMode="auto">
          <a:xfrm>
            <a:off x="3646775" y="-741739"/>
            <a:ext cx="1128298" cy="1352739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38"/>
          <p:cNvSpPr>
            <a:spLocks/>
          </p:cNvSpPr>
          <p:nvPr/>
        </p:nvSpPr>
        <p:spPr bwMode="auto">
          <a:xfrm>
            <a:off x="3510836" y="-1192653"/>
            <a:ext cx="294537" cy="743398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39"/>
          <p:cNvSpPr>
            <a:spLocks/>
          </p:cNvSpPr>
          <p:nvPr/>
        </p:nvSpPr>
        <p:spPr bwMode="auto">
          <a:xfrm>
            <a:off x="2348554" y="-1156783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0"/>
          <p:cNvSpPr>
            <a:spLocks/>
          </p:cNvSpPr>
          <p:nvPr/>
        </p:nvSpPr>
        <p:spPr bwMode="auto">
          <a:xfrm>
            <a:off x="2033629" y="-1034224"/>
            <a:ext cx="851886" cy="87745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41"/>
          <p:cNvSpPr>
            <a:spLocks/>
          </p:cNvSpPr>
          <p:nvPr/>
        </p:nvSpPr>
        <p:spPr bwMode="auto">
          <a:xfrm>
            <a:off x="1743625" y="-156771"/>
            <a:ext cx="598133" cy="645903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42"/>
          <p:cNvSpPr>
            <a:spLocks/>
          </p:cNvSpPr>
          <p:nvPr/>
        </p:nvSpPr>
        <p:spPr bwMode="auto">
          <a:xfrm>
            <a:off x="1779876" y="1342212"/>
            <a:ext cx="217503" cy="170616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43"/>
          <p:cNvSpPr>
            <a:spLocks/>
          </p:cNvSpPr>
          <p:nvPr/>
        </p:nvSpPr>
        <p:spPr bwMode="auto">
          <a:xfrm>
            <a:off x="2024566" y="1610323"/>
            <a:ext cx="199378" cy="292484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44"/>
          <p:cNvSpPr>
            <a:spLocks/>
          </p:cNvSpPr>
          <p:nvPr/>
        </p:nvSpPr>
        <p:spPr bwMode="auto">
          <a:xfrm>
            <a:off x="1743625" y="-156771"/>
            <a:ext cx="897200" cy="1303993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45"/>
          <p:cNvSpPr>
            <a:spLocks/>
          </p:cNvSpPr>
          <p:nvPr/>
        </p:nvSpPr>
        <p:spPr bwMode="auto">
          <a:xfrm>
            <a:off x="1879563" y="13422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1" name="Freeform 146"/>
          <p:cNvSpPr>
            <a:spLocks/>
          </p:cNvSpPr>
          <p:nvPr/>
        </p:nvSpPr>
        <p:spPr bwMode="auto">
          <a:xfrm>
            <a:off x="2133317" y="1756564"/>
            <a:ext cx="299067" cy="402167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2" name="Freeform 147"/>
          <p:cNvSpPr>
            <a:spLocks/>
          </p:cNvSpPr>
          <p:nvPr/>
        </p:nvSpPr>
        <p:spPr bwMode="auto">
          <a:xfrm>
            <a:off x="3932249" y="281956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3" name="Freeform 148"/>
          <p:cNvSpPr>
            <a:spLocks/>
          </p:cNvSpPr>
          <p:nvPr/>
        </p:nvSpPr>
        <p:spPr bwMode="auto">
          <a:xfrm>
            <a:off x="2976141" y="257582"/>
            <a:ext cx="1137361" cy="1182124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49"/>
          <p:cNvSpPr>
            <a:spLocks/>
          </p:cNvSpPr>
          <p:nvPr/>
        </p:nvSpPr>
        <p:spPr bwMode="auto">
          <a:xfrm>
            <a:off x="4022875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50"/>
          <p:cNvSpPr>
            <a:spLocks/>
          </p:cNvSpPr>
          <p:nvPr/>
        </p:nvSpPr>
        <p:spPr bwMode="auto">
          <a:xfrm>
            <a:off x="4548508" y="330704"/>
            <a:ext cx="1196266" cy="1876774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1"/>
          <p:cNvSpPr>
            <a:spLocks/>
          </p:cNvSpPr>
          <p:nvPr/>
        </p:nvSpPr>
        <p:spPr bwMode="auto">
          <a:xfrm>
            <a:off x="5590709" y="854737"/>
            <a:ext cx="453131" cy="52403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52"/>
          <p:cNvSpPr>
            <a:spLocks/>
          </p:cNvSpPr>
          <p:nvPr/>
        </p:nvSpPr>
        <p:spPr bwMode="auto">
          <a:xfrm>
            <a:off x="5980402" y="1317838"/>
            <a:ext cx="99689" cy="207176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53"/>
          <p:cNvSpPr>
            <a:spLocks/>
          </p:cNvSpPr>
          <p:nvPr/>
        </p:nvSpPr>
        <p:spPr bwMode="auto">
          <a:xfrm>
            <a:off x="5907901" y="1427519"/>
            <a:ext cx="752197" cy="1316179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54"/>
          <p:cNvSpPr>
            <a:spLocks/>
          </p:cNvSpPr>
          <p:nvPr/>
        </p:nvSpPr>
        <p:spPr bwMode="auto">
          <a:xfrm>
            <a:off x="5336955" y="1159408"/>
            <a:ext cx="1060327" cy="1084630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55"/>
          <p:cNvSpPr>
            <a:spLocks/>
          </p:cNvSpPr>
          <p:nvPr/>
        </p:nvSpPr>
        <p:spPr bwMode="auto">
          <a:xfrm>
            <a:off x="3592400" y="1317838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1" name="Freeform 156"/>
          <p:cNvSpPr>
            <a:spLocks/>
          </p:cNvSpPr>
          <p:nvPr/>
        </p:nvSpPr>
        <p:spPr bwMode="auto">
          <a:xfrm>
            <a:off x="3166456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57"/>
          <p:cNvSpPr>
            <a:spLocks/>
          </p:cNvSpPr>
          <p:nvPr/>
        </p:nvSpPr>
        <p:spPr bwMode="auto">
          <a:xfrm>
            <a:off x="3021455" y="1378772"/>
            <a:ext cx="244690" cy="584968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58"/>
          <p:cNvSpPr>
            <a:spLocks/>
          </p:cNvSpPr>
          <p:nvPr/>
        </p:nvSpPr>
        <p:spPr bwMode="auto">
          <a:xfrm>
            <a:off x="2939891" y="1500640"/>
            <a:ext cx="135940" cy="487474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59"/>
          <p:cNvSpPr>
            <a:spLocks/>
          </p:cNvSpPr>
          <p:nvPr/>
        </p:nvSpPr>
        <p:spPr bwMode="auto">
          <a:xfrm>
            <a:off x="2097067" y="135713"/>
            <a:ext cx="1169078" cy="1438047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60"/>
          <p:cNvSpPr>
            <a:spLocks/>
          </p:cNvSpPr>
          <p:nvPr/>
        </p:nvSpPr>
        <p:spPr bwMode="auto">
          <a:xfrm>
            <a:off x="2568323" y="1122848"/>
            <a:ext cx="543757" cy="52403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61"/>
          <p:cNvSpPr>
            <a:spLocks/>
          </p:cNvSpPr>
          <p:nvPr/>
        </p:nvSpPr>
        <p:spPr bwMode="auto">
          <a:xfrm>
            <a:off x="2740513" y="1500640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7" name="Freeform 162"/>
          <p:cNvSpPr>
            <a:spLocks/>
          </p:cNvSpPr>
          <p:nvPr/>
        </p:nvSpPr>
        <p:spPr bwMode="auto">
          <a:xfrm>
            <a:off x="2359883" y="1561575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8" name="Freeform 163"/>
          <p:cNvSpPr>
            <a:spLocks/>
          </p:cNvSpPr>
          <p:nvPr/>
        </p:nvSpPr>
        <p:spPr bwMode="auto">
          <a:xfrm>
            <a:off x="3655838" y="2353719"/>
            <a:ext cx="131409" cy="146243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64"/>
          <p:cNvSpPr>
            <a:spLocks/>
          </p:cNvSpPr>
          <p:nvPr/>
        </p:nvSpPr>
        <p:spPr bwMode="auto">
          <a:xfrm>
            <a:off x="6080091" y="3743021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65"/>
          <p:cNvSpPr>
            <a:spLocks/>
          </p:cNvSpPr>
          <p:nvPr/>
        </p:nvSpPr>
        <p:spPr bwMode="auto">
          <a:xfrm>
            <a:off x="4167878" y="4754528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66"/>
          <p:cNvSpPr>
            <a:spLocks/>
          </p:cNvSpPr>
          <p:nvPr/>
        </p:nvSpPr>
        <p:spPr bwMode="auto">
          <a:xfrm>
            <a:off x="4793198" y="4120813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67"/>
          <p:cNvSpPr>
            <a:spLocks/>
          </p:cNvSpPr>
          <p:nvPr/>
        </p:nvSpPr>
        <p:spPr bwMode="auto">
          <a:xfrm>
            <a:off x="4412568" y="4340176"/>
            <a:ext cx="652509" cy="889640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68"/>
          <p:cNvSpPr>
            <a:spLocks/>
          </p:cNvSpPr>
          <p:nvPr/>
        </p:nvSpPr>
        <p:spPr bwMode="auto">
          <a:xfrm>
            <a:off x="3841623" y="4279241"/>
            <a:ext cx="643446" cy="1169938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69"/>
          <p:cNvSpPr>
            <a:spLocks/>
          </p:cNvSpPr>
          <p:nvPr/>
        </p:nvSpPr>
        <p:spPr bwMode="auto">
          <a:xfrm>
            <a:off x="5164766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70"/>
          <p:cNvSpPr>
            <a:spLocks/>
          </p:cNvSpPr>
          <p:nvPr/>
        </p:nvSpPr>
        <p:spPr bwMode="auto">
          <a:xfrm>
            <a:off x="5327894" y="3511470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71"/>
          <p:cNvSpPr>
            <a:spLocks/>
          </p:cNvSpPr>
          <p:nvPr/>
        </p:nvSpPr>
        <p:spPr bwMode="auto">
          <a:xfrm>
            <a:off x="4557571" y="3389602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72"/>
          <p:cNvSpPr>
            <a:spLocks/>
          </p:cNvSpPr>
          <p:nvPr/>
        </p:nvSpPr>
        <p:spPr bwMode="auto">
          <a:xfrm>
            <a:off x="5092265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73"/>
          <p:cNvSpPr>
            <a:spLocks/>
          </p:cNvSpPr>
          <p:nvPr/>
        </p:nvSpPr>
        <p:spPr bwMode="auto">
          <a:xfrm>
            <a:off x="5083202" y="2804633"/>
            <a:ext cx="99689" cy="219363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74"/>
          <p:cNvSpPr>
            <a:spLocks/>
          </p:cNvSpPr>
          <p:nvPr/>
        </p:nvSpPr>
        <p:spPr bwMode="auto">
          <a:xfrm>
            <a:off x="5056014" y="2682765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75"/>
          <p:cNvSpPr>
            <a:spLocks/>
          </p:cNvSpPr>
          <p:nvPr/>
        </p:nvSpPr>
        <p:spPr bwMode="auto">
          <a:xfrm>
            <a:off x="5101328" y="2183104"/>
            <a:ext cx="389693" cy="511848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76"/>
          <p:cNvSpPr>
            <a:spLocks/>
          </p:cNvSpPr>
          <p:nvPr/>
        </p:nvSpPr>
        <p:spPr bwMode="auto">
          <a:xfrm>
            <a:off x="3841623" y="3145865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77"/>
          <p:cNvSpPr>
            <a:spLocks/>
          </p:cNvSpPr>
          <p:nvPr/>
        </p:nvSpPr>
        <p:spPr bwMode="auto">
          <a:xfrm>
            <a:off x="3868811" y="2061235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78"/>
          <p:cNvSpPr>
            <a:spLocks/>
          </p:cNvSpPr>
          <p:nvPr/>
        </p:nvSpPr>
        <p:spPr bwMode="auto">
          <a:xfrm>
            <a:off x="3841623" y="3011810"/>
            <a:ext cx="54375" cy="121868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79"/>
          <p:cNvSpPr>
            <a:spLocks/>
          </p:cNvSpPr>
          <p:nvPr/>
        </p:nvSpPr>
        <p:spPr bwMode="auto">
          <a:xfrm>
            <a:off x="3773652" y="2231851"/>
            <a:ext cx="530165" cy="804332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180"/>
          <p:cNvSpPr>
            <a:spLocks/>
          </p:cNvSpPr>
          <p:nvPr/>
        </p:nvSpPr>
        <p:spPr bwMode="auto">
          <a:xfrm>
            <a:off x="5409457" y="2134356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1"/>
          <p:cNvSpPr>
            <a:spLocks/>
          </p:cNvSpPr>
          <p:nvPr/>
        </p:nvSpPr>
        <p:spPr bwMode="auto">
          <a:xfrm>
            <a:off x="3610525" y="2353719"/>
            <a:ext cx="403288" cy="584968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2"/>
          <p:cNvSpPr>
            <a:spLocks/>
          </p:cNvSpPr>
          <p:nvPr/>
        </p:nvSpPr>
        <p:spPr bwMode="auto">
          <a:xfrm>
            <a:off x="1752687" y="1244716"/>
            <a:ext cx="226566" cy="73121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" name="Freeform 184"/>
          <p:cNvSpPr>
            <a:spLocks/>
          </p:cNvSpPr>
          <p:nvPr/>
        </p:nvSpPr>
        <p:spPr bwMode="auto">
          <a:xfrm>
            <a:off x="1734562" y="963179"/>
            <a:ext cx="416881" cy="426540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85"/>
          <p:cNvSpPr>
            <a:spLocks/>
          </p:cNvSpPr>
          <p:nvPr/>
        </p:nvSpPr>
        <p:spPr bwMode="auto">
          <a:xfrm>
            <a:off x="5151171" y="5101857"/>
            <a:ext cx="172190" cy="219363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86"/>
          <p:cNvSpPr>
            <a:spLocks/>
          </p:cNvSpPr>
          <p:nvPr/>
        </p:nvSpPr>
        <p:spPr bwMode="auto">
          <a:xfrm>
            <a:off x="4915542" y="5321219"/>
            <a:ext cx="145001" cy="268111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17"/>
          <p:cNvSpPr>
            <a:spLocks/>
          </p:cNvSpPr>
          <p:nvPr/>
        </p:nvSpPr>
        <p:spPr bwMode="auto">
          <a:xfrm>
            <a:off x="5309768" y="-997663"/>
            <a:ext cx="135940" cy="97495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18"/>
          <p:cNvSpPr>
            <a:spLocks/>
          </p:cNvSpPr>
          <p:nvPr/>
        </p:nvSpPr>
        <p:spPr bwMode="auto">
          <a:xfrm>
            <a:off x="4865699" y="-1741061"/>
            <a:ext cx="1323142" cy="682463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23"/>
          <p:cNvSpPr>
            <a:spLocks/>
          </p:cNvSpPr>
          <p:nvPr/>
        </p:nvSpPr>
        <p:spPr bwMode="auto">
          <a:xfrm>
            <a:off x="6333844" y="-424882"/>
            <a:ext cx="126877" cy="170616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24"/>
          <p:cNvSpPr>
            <a:spLocks/>
          </p:cNvSpPr>
          <p:nvPr/>
        </p:nvSpPr>
        <p:spPr bwMode="auto">
          <a:xfrm>
            <a:off x="6651036" y="26032"/>
            <a:ext cx="380630" cy="341232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26"/>
          <p:cNvSpPr>
            <a:spLocks/>
          </p:cNvSpPr>
          <p:nvPr/>
        </p:nvSpPr>
        <p:spPr bwMode="auto">
          <a:xfrm>
            <a:off x="6052903" y="745056"/>
            <a:ext cx="734072" cy="609343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131"/>
          <p:cNvSpPr>
            <a:spLocks/>
          </p:cNvSpPr>
          <p:nvPr/>
        </p:nvSpPr>
        <p:spPr bwMode="auto">
          <a:xfrm>
            <a:off x="5505243" y="-637354"/>
            <a:ext cx="1495333" cy="1633038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132"/>
          <p:cNvSpPr>
            <a:spLocks/>
          </p:cNvSpPr>
          <p:nvPr/>
        </p:nvSpPr>
        <p:spPr bwMode="auto">
          <a:xfrm>
            <a:off x="5531801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133"/>
          <p:cNvSpPr>
            <a:spLocks/>
          </p:cNvSpPr>
          <p:nvPr/>
        </p:nvSpPr>
        <p:spPr bwMode="auto">
          <a:xfrm>
            <a:off x="6632911" y="13845"/>
            <a:ext cx="45314" cy="158429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134"/>
          <p:cNvSpPr>
            <a:spLocks/>
          </p:cNvSpPr>
          <p:nvPr/>
        </p:nvSpPr>
        <p:spPr bwMode="auto">
          <a:xfrm>
            <a:off x="6596661" y="-34902"/>
            <a:ext cx="36251" cy="73121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27"/>
          <p:cNvSpPr>
            <a:spLocks/>
          </p:cNvSpPr>
          <p:nvPr/>
        </p:nvSpPr>
        <p:spPr bwMode="auto">
          <a:xfrm>
            <a:off x="4847575" y="-1741061"/>
            <a:ext cx="190315" cy="182803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1"/>
          <p:cNvSpPr>
            <a:spLocks/>
          </p:cNvSpPr>
          <p:nvPr/>
        </p:nvSpPr>
        <p:spPr bwMode="auto">
          <a:xfrm>
            <a:off x="2287382" y="-1765435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202"/>
          <p:cNvSpPr>
            <a:spLocks/>
          </p:cNvSpPr>
          <p:nvPr/>
        </p:nvSpPr>
        <p:spPr bwMode="auto">
          <a:xfrm>
            <a:off x="2305507" y="-193605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203"/>
          <p:cNvSpPr>
            <a:spLocks/>
          </p:cNvSpPr>
          <p:nvPr/>
        </p:nvSpPr>
        <p:spPr bwMode="auto">
          <a:xfrm>
            <a:off x="3601462" y="-1826369"/>
            <a:ext cx="63438" cy="158429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04"/>
          <p:cNvSpPr>
            <a:spLocks/>
          </p:cNvSpPr>
          <p:nvPr/>
        </p:nvSpPr>
        <p:spPr bwMode="auto">
          <a:xfrm>
            <a:off x="3582777" y="-1619193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8"/>
          <p:cNvSpPr>
            <a:spLocks/>
          </p:cNvSpPr>
          <p:nvPr/>
        </p:nvSpPr>
        <p:spPr bwMode="auto">
          <a:xfrm>
            <a:off x="4113502" y="-2118853"/>
            <a:ext cx="271878" cy="316859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9"/>
          <p:cNvSpPr>
            <a:spLocks/>
          </p:cNvSpPr>
          <p:nvPr/>
        </p:nvSpPr>
        <p:spPr bwMode="auto">
          <a:xfrm>
            <a:off x="4303817" y="-2216348"/>
            <a:ext cx="317192" cy="475287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21"/>
          <p:cNvSpPr>
            <a:spLocks/>
          </p:cNvSpPr>
          <p:nvPr/>
        </p:nvSpPr>
        <p:spPr bwMode="auto">
          <a:xfrm>
            <a:off x="3895440" y="-1277961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6"/>
          <p:cNvSpPr>
            <a:spLocks/>
          </p:cNvSpPr>
          <p:nvPr/>
        </p:nvSpPr>
        <p:spPr bwMode="auto">
          <a:xfrm>
            <a:off x="4575695" y="-1996985"/>
            <a:ext cx="444068" cy="341232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20"/>
          <p:cNvSpPr>
            <a:spLocks/>
          </p:cNvSpPr>
          <p:nvPr/>
        </p:nvSpPr>
        <p:spPr bwMode="auto">
          <a:xfrm>
            <a:off x="4457882" y="-1789808"/>
            <a:ext cx="181252" cy="194989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28"/>
          <p:cNvSpPr>
            <a:spLocks/>
          </p:cNvSpPr>
          <p:nvPr/>
        </p:nvSpPr>
        <p:spPr bwMode="auto">
          <a:xfrm>
            <a:off x="4666321" y="-997663"/>
            <a:ext cx="199378" cy="6093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30"/>
          <p:cNvSpPr>
            <a:spLocks/>
          </p:cNvSpPr>
          <p:nvPr/>
        </p:nvSpPr>
        <p:spPr bwMode="auto">
          <a:xfrm>
            <a:off x="4367255" y="-1801996"/>
            <a:ext cx="117814" cy="341232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31"/>
          <p:cNvSpPr>
            <a:spLocks/>
          </p:cNvSpPr>
          <p:nvPr/>
        </p:nvSpPr>
        <p:spPr bwMode="auto">
          <a:xfrm>
            <a:off x="3968500" y="-1052502"/>
            <a:ext cx="63438" cy="73121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4664050" y="1273566"/>
            <a:ext cx="879086" cy="938348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1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10" name="Freeform 122"/>
          <p:cNvSpPr>
            <a:spLocks/>
          </p:cNvSpPr>
          <p:nvPr/>
        </p:nvSpPr>
        <p:spPr bwMode="auto">
          <a:xfrm>
            <a:off x="5826337" y="-1204840"/>
            <a:ext cx="643446" cy="901827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130"/>
          <p:cNvSpPr>
            <a:spLocks/>
          </p:cNvSpPr>
          <p:nvPr/>
        </p:nvSpPr>
        <p:spPr bwMode="auto">
          <a:xfrm>
            <a:off x="5527270" y="-766113"/>
            <a:ext cx="308129" cy="46310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132"/>
          <p:cNvSpPr>
            <a:spLocks/>
          </p:cNvSpPr>
          <p:nvPr/>
        </p:nvSpPr>
        <p:spPr bwMode="auto">
          <a:xfrm>
            <a:off x="5536333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20"/>
          <p:cNvSpPr>
            <a:spLocks/>
          </p:cNvSpPr>
          <p:nvPr/>
        </p:nvSpPr>
        <p:spPr bwMode="auto">
          <a:xfrm>
            <a:off x="5583913" y="-1174371"/>
            <a:ext cx="489382" cy="52403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21"/>
          <p:cNvSpPr>
            <a:spLocks/>
          </p:cNvSpPr>
          <p:nvPr/>
        </p:nvSpPr>
        <p:spPr bwMode="auto">
          <a:xfrm>
            <a:off x="5481960" y="-705179"/>
            <a:ext cx="108752" cy="389979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19"/>
          <p:cNvSpPr>
            <a:spLocks/>
          </p:cNvSpPr>
          <p:nvPr/>
        </p:nvSpPr>
        <p:spPr bwMode="auto">
          <a:xfrm>
            <a:off x="5565219" y="-863609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8" name="TextBox 7167"/>
          <p:cNvSpPr txBox="1"/>
          <p:nvPr/>
        </p:nvSpPr>
        <p:spPr>
          <a:xfrm>
            <a:off x="3275204" y="1302545"/>
            <a:ext cx="7057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smtClean="0">
                <a:solidFill>
                  <a:schemeClr val="bg1"/>
                </a:solidFill>
              </a:rPr>
              <a:t>Nigeria</a:t>
            </a:r>
            <a:endParaRPr lang="en-AU" sz="1400" dirty="0">
              <a:solidFill>
                <a:schemeClr val="bg1"/>
              </a:solidFill>
            </a:endParaRPr>
          </a:p>
        </p:txBody>
      </p:sp>
      <p:pic>
        <p:nvPicPr>
          <p:cNvPr id="123" name="Picture 2" descr="Nigeri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8933" y="1607466"/>
            <a:ext cx="38380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6" name="Rounded Rectangle 145"/>
          <p:cNvSpPr/>
          <p:nvPr/>
        </p:nvSpPr>
        <p:spPr>
          <a:xfrm>
            <a:off x="6088981" y="2093614"/>
            <a:ext cx="1768384" cy="1567831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 lIns="0" tIns="0" rIns="0" bIns="0"/>
          <a:lstStyle/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Kenya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R. D. </a:t>
            </a:r>
            <a:r>
              <a:rPr lang="en-AU" sz="1200" dirty="0" smtClean="0">
                <a:solidFill>
                  <a:schemeClr val="tx1"/>
                </a:solidFill>
              </a:rPr>
              <a:t>Congo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R. </a:t>
            </a:r>
            <a:r>
              <a:rPr lang="en-AU" sz="1200" dirty="0" err="1" smtClean="0">
                <a:solidFill>
                  <a:schemeClr val="tx1"/>
                </a:solidFill>
              </a:rPr>
              <a:t>Centrafricaine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Rwanda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err="1" smtClean="0">
                <a:solidFill>
                  <a:schemeClr val="tx1"/>
                </a:solidFill>
              </a:rPr>
              <a:t>Tanzanie</a:t>
            </a:r>
            <a:endParaRPr lang="en-AU" sz="12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916705" y="3779572"/>
            <a:ext cx="1647566" cy="1800000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smtClean="0"/>
              <a:t>Angola</a:t>
            </a:r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Zambie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Malawi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Mozambique</a:t>
            </a:r>
          </a:p>
          <a:p>
            <a:pPr lvl="1">
              <a:lnSpc>
                <a:spcPct val="150000"/>
              </a:lnSpc>
            </a:pPr>
            <a:r>
              <a:rPr lang="en-AU" sz="1200" dirty="0" smtClean="0"/>
              <a:t>Zimbabwe</a:t>
            </a:r>
          </a:p>
          <a:p>
            <a:pPr lvl="1">
              <a:lnSpc>
                <a:spcPct val="150000"/>
              </a:lnSpc>
            </a:pPr>
            <a:r>
              <a:rPr lang="en-AU" sz="1200" dirty="0" err="1"/>
              <a:t>Afrique</a:t>
            </a:r>
            <a:r>
              <a:rPr lang="en-AU" sz="1200" dirty="0"/>
              <a:t> du </a:t>
            </a:r>
            <a:r>
              <a:rPr lang="en-AU" sz="1200" dirty="0" err="1"/>
              <a:t>Sud</a:t>
            </a:r>
            <a:endParaRPr lang="en-AU" sz="1200" dirty="0"/>
          </a:p>
        </p:txBody>
      </p:sp>
      <p:pic>
        <p:nvPicPr>
          <p:cNvPr id="136" name="Picture 12" descr="Zimbabwe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5004175"/>
            <a:ext cx="349999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2" descr="Angol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390852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E:\0 Documents Synced\0 International\Graphics\Maps Flags\kenya.gif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165205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2" descr="Small animated Flag of Central African Republic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730715"/>
            <a:ext cx="36163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4" descr="Samll Animated Flag of Congo Democratic Republic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442082"/>
            <a:ext cx="3465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8" descr="Rwand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01828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0" descr="Tanz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306636"/>
            <a:ext cx="355818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4" descr="Malawi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4464115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6" descr="Mozambique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4734145"/>
            <a:ext cx="35452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0" descr="Zamb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417567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Madagascar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305" y="4575391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Small Animated Flag of South-Sudan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221" y="5287853"/>
            <a:ext cx="33486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E:\0 Documents Synced\0 International\Graphics\Maps Flags\South Sudan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644" y="1538790"/>
            <a:ext cx="360973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TextBox 152"/>
          <p:cNvSpPr txBox="1"/>
          <p:nvPr/>
        </p:nvSpPr>
        <p:spPr>
          <a:xfrm>
            <a:off x="1080714" y="3389602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SOUTHERN AFRICA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148060" y="1336301"/>
            <a:ext cx="28344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AFRIQUE CENTRE-EST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2366755" y="62242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r"/>
            <a:r>
              <a:rPr lang="en-AU" b="1" dirty="0" smtClean="0">
                <a:solidFill>
                  <a:schemeClr val="bg1"/>
                </a:solidFill>
              </a:rPr>
              <a:t>NIGERIA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711831" y="1921751"/>
            <a:ext cx="23639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WEST AFRICA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927140" y="4525683"/>
            <a:ext cx="106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smtClean="0">
                <a:solidFill>
                  <a:schemeClr val="bg1"/>
                </a:solidFill>
              </a:rPr>
              <a:t>Madagascar</a:t>
            </a:r>
            <a:endParaRPr lang="en-AU" sz="1400" dirty="0">
              <a:solidFill>
                <a:schemeClr val="bg1"/>
              </a:solidFill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4887035" y="1689536"/>
            <a:ext cx="73129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err="1" smtClean="0"/>
              <a:t>Sud</a:t>
            </a:r>
            <a:endParaRPr lang="en-AU" sz="1400" dirty="0" smtClean="0"/>
          </a:p>
          <a:p>
            <a:r>
              <a:rPr lang="en-AU" sz="1400" dirty="0" smtClean="0"/>
              <a:t>Soudan</a:t>
            </a:r>
            <a:endParaRPr lang="en-AU" sz="1400" dirty="0"/>
          </a:p>
        </p:txBody>
      </p:sp>
    </p:spTree>
    <p:extLst>
      <p:ext uri="{BB962C8B-B14F-4D97-AF65-F5344CB8AC3E}">
        <p14:creationId xmlns:p14="http://schemas.microsoft.com/office/powerpoint/2010/main" val="3503586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>
        <p14:warp dir="in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0"/>
                            </p:stCondLst>
                            <p:childTnLst>
                              <p:par>
                                <p:cTn id="3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1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3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7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4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15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2000"/>
                            </p:stCondLst>
                            <p:childTnLst>
                              <p:par>
                                <p:cTn id="1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7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4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4500"/>
                            </p:stCondLst>
                            <p:childTnLst>
                              <p:par>
                                <p:cTn id="1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0"/>
                            </p:stCondLst>
                            <p:childTnLst>
                              <p:par>
                                <p:cTn id="13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2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7500"/>
                            </p:stCondLst>
                            <p:childTnLst>
                              <p:par>
                                <p:cTn id="1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9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8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32500"/>
                            </p:stCondLst>
                            <p:childTnLst>
                              <p:par>
                                <p:cTn id="16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1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34500"/>
                            </p:stCondLst>
                            <p:childTnLst>
                              <p:par>
                                <p:cTn id="1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4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7500"/>
                            </p:stCondLst>
                            <p:childTnLst>
                              <p:par>
                                <p:cTn id="1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38500"/>
                            </p:stCondLst>
                            <p:childTnLst>
                              <p:par>
                                <p:cTn id="20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2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40500"/>
                            </p:stCondLst>
                            <p:childTnLst>
                              <p:par>
                                <p:cTn id="2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4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2500"/>
                            </p:stCondLst>
                            <p:childTnLst>
                              <p:par>
                                <p:cTn id="2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6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44500"/>
                            </p:stCondLst>
                            <p:childTnLst>
                              <p:par>
                                <p:cTn id="2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8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46500"/>
                            </p:stCondLst>
                            <p:childTnLst>
                              <p:par>
                                <p:cTn id="2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500"/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0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48500"/>
                            </p:stCondLst>
                            <p:childTnLst>
                              <p:par>
                                <p:cTn id="2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9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4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500"/>
                            </p:stCondLst>
                            <p:childTnLst>
                              <p:par>
                                <p:cTn id="28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3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uiExpand="1" build="p" animBg="1"/>
      <p:bldP spid="141" grpId="0" build="allAtOnce" animBg="1"/>
      <p:bldP spid="41" grpId="0" uiExpand="1" animBg="1"/>
      <p:bldP spid="42" grpId="0" animBg="1"/>
      <p:bldP spid="44" grpId="0" uiExpand="1" animBg="1"/>
      <p:bldP spid="50" grpId="0" uiExpand="1" animBg="1"/>
      <p:bldP spid="51" grpId="0" animBg="1"/>
      <p:bldP spid="56" grpId="0" uiExpand="1" animBg="1"/>
      <p:bldP spid="57" grpId="0" uiExpand="1" animBg="1"/>
      <p:bldP spid="58" grpId="0" uiExpand="1" animBg="1"/>
      <p:bldP spid="59" grpId="0" animBg="1"/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  <p:bldP spid="69" grpId="0" uiExpand="1" animBg="1"/>
      <p:bldP spid="71" grpId="0" animBg="1"/>
      <p:bldP spid="72" grpId="0" uiExpand="1" animBg="1"/>
      <p:bldP spid="75" grpId="0" uiExpand="1" animBg="1"/>
      <p:bldP spid="7168" grpId="0"/>
      <p:bldP spid="146" grpId="0" uiExpand="1" build="p" animBg="1"/>
      <p:bldP spid="147" grpId="0" build="p" animBg="1"/>
      <p:bldP spid="153" grpId="0" build="allAtOnce"/>
      <p:bldP spid="154" grpId="0" uiExpand="1" build="allAtOnce"/>
      <p:bldP spid="155" grpId="0" uiExpand="1" build="allAtOnce" animBg="1"/>
      <p:bldP spid="156" grpId="0" uiExpand="1" build="allAtOnce"/>
      <p:bldP spid="157" grpId="0"/>
      <p:bldP spid="15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6" t="7027" r="6175" b="14562"/>
          <a:stretch/>
        </p:blipFill>
        <p:spPr>
          <a:xfrm>
            <a:off x="4700066" y="-400509"/>
            <a:ext cx="4603766" cy="311983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18" t="6024"/>
          <a:stretch/>
        </p:blipFill>
        <p:spPr>
          <a:xfrm>
            <a:off x="368490" y="2388205"/>
            <a:ext cx="3303410" cy="24359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125" name="Group 124"/>
          <p:cNvGrpSpPr/>
          <p:nvPr/>
        </p:nvGrpSpPr>
        <p:grpSpPr>
          <a:xfrm>
            <a:off x="1734562" y="-2216348"/>
            <a:ext cx="5297104" cy="8311430"/>
            <a:chOff x="2096725" y="-621450"/>
            <a:chExt cx="4950550" cy="5776346"/>
          </a:xfrm>
        </p:grpSpPr>
        <p:grpSp>
          <p:nvGrpSpPr>
            <p:cNvPr id="126" name="Group 125"/>
            <p:cNvGrpSpPr/>
            <p:nvPr/>
          </p:nvGrpSpPr>
          <p:grpSpPr>
            <a:xfrm>
              <a:off x="4840902" y="1791925"/>
              <a:ext cx="821573" cy="652141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3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7" name="Freeform 147"/>
            <p:cNvSpPr>
              <a:spLocks/>
            </p:cNvSpPr>
            <p:nvPr/>
          </p:nvSpPr>
          <p:spPr bwMode="auto">
            <a:xfrm>
              <a:off x="4156760" y="1121191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80"/>
            <p:cNvSpPr>
              <a:spLocks/>
            </p:cNvSpPr>
            <p:nvPr/>
          </p:nvSpPr>
          <p:spPr bwMode="auto">
            <a:xfrm>
              <a:off x="5535806" y="2403879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72"/>
            <p:cNvSpPr>
              <a:spLocks/>
            </p:cNvSpPr>
            <p:nvPr/>
          </p:nvSpPr>
          <p:spPr bwMode="auto">
            <a:xfrm>
              <a:off x="5235132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61"/>
            <p:cNvSpPr>
              <a:spLocks/>
            </p:cNvSpPr>
            <p:nvPr/>
          </p:nvSpPr>
          <p:spPr bwMode="auto">
            <a:xfrm>
              <a:off x="3036863" y="1968640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62"/>
            <p:cNvSpPr>
              <a:spLocks/>
            </p:cNvSpPr>
            <p:nvPr/>
          </p:nvSpPr>
          <p:spPr bwMode="auto">
            <a:xfrm>
              <a:off x="2685745" y="2004637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55"/>
            <p:cNvSpPr>
              <a:spLocks/>
            </p:cNvSpPr>
            <p:nvPr/>
          </p:nvSpPr>
          <p:spPr bwMode="auto">
            <a:xfrm>
              <a:off x="3833393" y="1834290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49"/>
            <p:cNvSpPr>
              <a:spLocks/>
            </p:cNvSpPr>
            <p:nvPr/>
          </p:nvSpPr>
          <p:spPr bwMode="auto">
            <a:xfrm>
              <a:off x="423993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71"/>
            <p:cNvSpPr>
              <a:spLocks/>
            </p:cNvSpPr>
            <p:nvPr/>
          </p:nvSpPr>
          <p:spPr bwMode="auto">
            <a:xfrm>
              <a:off x="4733301" y="3278965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76"/>
            <p:cNvSpPr>
              <a:spLocks/>
            </p:cNvSpPr>
            <p:nvPr/>
          </p:nvSpPr>
          <p:spPr bwMode="auto">
            <a:xfrm>
              <a:off x="4064193" y="3111576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74"/>
            <p:cNvSpPr>
              <a:spLocks/>
            </p:cNvSpPr>
            <p:nvPr/>
          </p:nvSpPr>
          <p:spPr bwMode="auto">
            <a:xfrm>
              <a:off x="5202992" y="2783373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56"/>
            <p:cNvSpPr>
              <a:spLocks/>
            </p:cNvSpPr>
            <p:nvPr/>
          </p:nvSpPr>
          <p:spPr bwMode="auto">
            <a:xfrm>
              <a:off x="343955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69"/>
            <p:cNvSpPr>
              <a:spLocks/>
            </p:cNvSpPr>
            <p:nvPr/>
          </p:nvSpPr>
          <p:spPr bwMode="auto">
            <a:xfrm>
              <a:off x="5313478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201"/>
            <p:cNvSpPr>
              <a:spLocks/>
            </p:cNvSpPr>
            <p:nvPr/>
          </p:nvSpPr>
          <p:spPr bwMode="auto">
            <a:xfrm>
              <a:off x="2613378" y="-314425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70"/>
            <p:cNvSpPr>
              <a:spLocks/>
            </p:cNvSpPr>
            <p:nvPr/>
          </p:nvSpPr>
          <p:spPr bwMode="auto">
            <a:xfrm>
              <a:off x="5454969" y="3366020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166"/>
            <p:cNvSpPr>
              <a:spLocks/>
            </p:cNvSpPr>
            <p:nvPr/>
          </p:nvSpPr>
          <p:spPr bwMode="auto">
            <a:xfrm>
              <a:off x="4955631" y="3782813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177"/>
            <p:cNvSpPr>
              <a:spLocks/>
            </p:cNvSpPr>
            <p:nvPr/>
          </p:nvSpPr>
          <p:spPr bwMode="auto">
            <a:xfrm>
              <a:off x="4091344" y="235153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64"/>
            <p:cNvSpPr>
              <a:spLocks/>
            </p:cNvSpPr>
            <p:nvPr/>
          </p:nvSpPr>
          <p:spPr bwMode="auto">
            <a:xfrm>
              <a:off x="6157955" y="3526115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19"/>
            <p:cNvSpPr>
              <a:spLocks/>
            </p:cNvSpPr>
            <p:nvPr/>
          </p:nvSpPr>
          <p:spPr bwMode="auto">
            <a:xfrm>
              <a:off x="5668827" y="322922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39"/>
            <p:cNvSpPr>
              <a:spLocks/>
            </p:cNvSpPr>
            <p:nvPr/>
          </p:nvSpPr>
          <p:spPr bwMode="auto">
            <a:xfrm>
              <a:off x="2664196" y="117531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204"/>
            <p:cNvSpPr>
              <a:spLocks/>
            </p:cNvSpPr>
            <p:nvPr/>
          </p:nvSpPr>
          <p:spPr bwMode="auto">
            <a:xfrm>
              <a:off x="3822205" y="-201485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221"/>
            <p:cNvSpPr>
              <a:spLocks/>
            </p:cNvSpPr>
            <p:nvPr/>
          </p:nvSpPr>
          <p:spPr bwMode="auto">
            <a:xfrm>
              <a:off x="4114411" y="35667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202"/>
            <p:cNvSpPr>
              <a:spLocks/>
            </p:cNvSpPr>
            <p:nvPr/>
          </p:nvSpPr>
          <p:spPr bwMode="auto">
            <a:xfrm>
              <a:off x="2628215" y="-425382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65"/>
            <p:cNvSpPr>
              <a:spLocks/>
            </p:cNvSpPr>
            <p:nvPr/>
          </p:nvSpPr>
          <p:spPr bwMode="auto">
            <a:xfrm>
              <a:off x="4374436" y="423169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4912907" y="505022"/>
              <a:ext cx="728396" cy="728396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37"/>
            <p:cNvSpPr>
              <a:spLocks/>
            </p:cNvSpPr>
            <p:nvPr/>
          </p:nvSpPr>
          <p:spPr bwMode="auto">
            <a:xfrm>
              <a:off x="3883835" y="403386"/>
              <a:ext cx="1054481" cy="940138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38"/>
            <p:cNvSpPr>
              <a:spLocks/>
            </p:cNvSpPr>
            <p:nvPr/>
          </p:nvSpPr>
          <p:spPr bwMode="auto">
            <a:xfrm>
              <a:off x="3756789" y="90006"/>
              <a:ext cx="275267" cy="516653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39"/>
            <p:cNvSpPr>
              <a:spLocks/>
            </p:cNvSpPr>
            <p:nvPr/>
          </p:nvSpPr>
          <p:spPr bwMode="auto">
            <a:xfrm>
              <a:off x="2670548" y="114935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40"/>
            <p:cNvSpPr>
              <a:spLocks/>
            </p:cNvSpPr>
            <p:nvPr/>
          </p:nvSpPr>
          <p:spPr bwMode="auto">
            <a:xfrm>
              <a:off x="2376226" y="200112"/>
              <a:ext cx="796153" cy="60982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41"/>
            <p:cNvSpPr>
              <a:spLocks/>
            </p:cNvSpPr>
            <p:nvPr/>
          </p:nvSpPr>
          <p:spPr bwMode="auto">
            <a:xfrm>
              <a:off x="2105195" y="809932"/>
              <a:ext cx="559001" cy="44889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42"/>
            <p:cNvSpPr>
              <a:spLocks/>
            </p:cNvSpPr>
            <p:nvPr/>
          </p:nvSpPr>
          <p:spPr bwMode="auto">
            <a:xfrm>
              <a:off x="2139074" y="1851707"/>
              <a:ext cx="203273" cy="118576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43"/>
            <p:cNvSpPr>
              <a:spLocks/>
            </p:cNvSpPr>
            <p:nvPr/>
          </p:nvSpPr>
          <p:spPr bwMode="auto">
            <a:xfrm>
              <a:off x="2367756" y="2038041"/>
              <a:ext cx="186334" cy="203273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44"/>
            <p:cNvSpPr>
              <a:spLocks/>
            </p:cNvSpPr>
            <p:nvPr/>
          </p:nvSpPr>
          <p:spPr bwMode="auto">
            <a:xfrm>
              <a:off x="2105195" y="809932"/>
              <a:ext cx="838502" cy="906260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45"/>
            <p:cNvSpPr>
              <a:spLocks/>
            </p:cNvSpPr>
            <p:nvPr/>
          </p:nvSpPr>
          <p:spPr bwMode="auto">
            <a:xfrm>
              <a:off x="2232240" y="1851707"/>
              <a:ext cx="491243" cy="372667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2" name="Freeform 146"/>
            <p:cNvSpPr>
              <a:spLocks/>
            </p:cNvSpPr>
            <p:nvPr/>
          </p:nvSpPr>
          <p:spPr bwMode="auto">
            <a:xfrm>
              <a:off x="2469392" y="2139677"/>
              <a:ext cx="279501" cy="279501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3" name="Freeform 147"/>
            <p:cNvSpPr>
              <a:spLocks/>
            </p:cNvSpPr>
            <p:nvPr/>
          </p:nvSpPr>
          <p:spPr bwMode="auto">
            <a:xfrm>
              <a:off x="4150632" y="1114842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4" name="Freeform 148"/>
            <p:cNvSpPr>
              <a:spLocks/>
            </p:cNvSpPr>
            <p:nvPr/>
          </p:nvSpPr>
          <p:spPr bwMode="auto">
            <a:xfrm>
              <a:off x="3257076" y="1097902"/>
              <a:ext cx="1062951" cy="821562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49"/>
            <p:cNvSpPr>
              <a:spLocks/>
            </p:cNvSpPr>
            <p:nvPr/>
          </p:nvSpPr>
          <p:spPr bwMode="auto">
            <a:xfrm>
              <a:off x="423532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50"/>
            <p:cNvSpPr>
              <a:spLocks/>
            </p:cNvSpPr>
            <p:nvPr/>
          </p:nvSpPr>
          <p:spPr bwMode="auto">
            <a:xfrm>
              <a:off x="4726573" y="1148721"/>
              <a:ext cx="1118002" cy="1304336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51"/>
            <p:cNvSpPr>
              <a:spLocks/>
            </p:cNvSpPr>
            <p:nvPr/>
          </p:nvSpPr>
          <p:spPr bwMode="auto">
            <a:xfrm>
              <a:off x="5700590" y="1512918"/>
              <a:ext cx="423486" cy="364198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52"/>
            <p:cNvSpPr>
              <a:spLocks/>
            </p:cNvSpPr>
            <p:nvPr/>
          </p:nvSpPr>
          <p:spPr bwMode="auto">
            <a:xfrm>
              <a:off x="6064788" y="1834768"/>
              <a:ext cx="93167" cy="14398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53"/>
            <p:cNvSpPr>
              <a:spLocks/>
            </p:cNvSpPr>
            <p:nvPr/>
          </p:nvSpPr>
          <p:spPr bwMode="auto">
            <a:xfrm>
              <a:off x="5997030" y="1910995"/>
              <a:ext cx="702986" cy="914729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54"/>
            <p:cNvSpPr>
              <a:spLocks/>
            </p:cNvSpPr>
            <p:nvPr/>
          </p:nvSpPr>
          <p:spPr bwMode="auto">
            <a:xfrm>
              <a:off x="5463438" y="1724661"/>
              <a:ext cx="990957" cy="75380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55"/>
            <p:cNvSpPr>
              <a:spLocks/>
            </p:cNvSpPr>
            <p:nvPr/>
          </p:nvSpPr>
          <p:spPr bwMode="auto">
            <a:xfrm>
              <a:off x="3833017" y="1834768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2" name="Freeform 156"/>
            <p:cNvSpPr>
              <a:spLocks/>
            </p:cNvSpPr>
            <p:nvPr/>
          </p:nvSpPr>
          <p:spPr bwMode="auto">
            <a:xfrm>
              <a:off x="343494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57"/>
            <p:cNvSpPr>
              <a:spLocks/>
            </p:cNvSpPr>
            <p:nvPr/>
          </p:nvSpPr>
          <p:spPr bwMode="auto">
            <a:xfrm>
              <a:off x="3299425" y="1877116"/>
              <a:ext cx="228682" cy="406546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4" name="Freeform 158"/>
            <p:cNvSpPr>
              <a:spLocks/>
            </p:cNvSpPr>
            <p:nvPr/>
          </p:nvSpPr>
          <p:spPr bwMode="auto">
            <a:xfrm>
              <a:off x="3223197" y="1961813"/>
              <a:ext cx="127046" cy="338789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5" name="Freeform 159"/>
            <p:cNvSpPr>
              <a:spLocks/>
            </p:cNvSpPr>
            <p:nvPr/>
          </p:nvSpPr>
          <p:spPr bwMode="auto">
            <a:xfrm>
              <a:off x="2435514" y="1013205"/>
              <a:ext cx="1092593" cy="999426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160"/>
            <p:cNvSpPr>
              <a:spLocks/>
            </p:cNvSpPr>
            <p:nvPr/>
          </p:nvSpPr>
          <p:spPr bwMode="auto">
            <a:xfrm>
              <a:off x="2875939" y="1699252"/>
              <a:ext cx="508183" cy="364198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7" name="Freeform 161"/>
            <p:cNvSpPr>
              <a:spLocks/>
            </p:cNvSpPr>
            <p:nvPr/>
          </p:nvSpPr>
          <p:spPr bwMode="auto">
            <a:xfrm>
              <a:off x="3036863" y="1961813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8" name="Freeform 162"/>
            <p:cNvSpPr>
              <a:spLocks/>
            </p:cNvSpPr>
            <p:nvPr/>
          </p:nvSpPr>
          <p:spPr bwMode="auto">
            <a:xfrm>
              <a:off x="2681135" y="2004162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9" name="Freeform 163"/>
            <p:cNvSpPr>
              <a:spLocks/>
            </p:cNvSpPr>
            <p:nvPr/>
          </p:nvSpPr>
          <p:spPr bwMode="auto">
            <a:xfrm>
              <a:off x="3892305" y="2554693"/>
              <a:ext cx="122812" cy="101637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6157955" y="3520241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65"/>
            <p:cNvSpPr>
              <a:spLocks/>
            </p:cNvSpPr>
            <p:nvPr/>
          </p:nvSpPr>
          <p:spPr bwMode="auto">
            <a:xfrm>
              <a:off x="4370845" y="422322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166"/>
            <p:cNvSpPr>
              <a:spLocks/>
            </p:cNvSpPr>
            <p:nvPr/>
          </p:nvSpPr>
          <p:spPr bwMode="auto">
            <a:xfrm>
              <a:off x="4955255" y="3782802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67"/>
            <p:cNvSpPr>
              <a:spLocks/>
            </p:cNvSpPr>
            <p:nvPr/>
          </p:nvSpPr>
          <p:spPr bwMode="auto">
            <a:xfrm>
              <a:off x="4599527" y="3935257"/>
              <a:ext cx="609820" cy="618289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4" name="Freeform 168"/>
            <p:cNvSpPr>
              <a:spLocks/>
            </p:cNvSpPr>
            <p:nvPr/>
          </p:nvSpPr>
          <p:spPr bwMode="auto">
            <a:xfrm>
              <a:off x="4065935" y="3892908"/>
              <a:ext cx="601350" cy="813093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169"/>
            <p:cNvSpPr>
              <a:spLocks/>
            </p:cNvSpPr>
            <p:nvPr/>
          </p:nvSpPr>
          <p:spPr bwMode="auto">
            <a:xfrm>
              <a:off x="5302514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170"/>
            <p:cNvSpPr>
              <a:spLocks/>
            </p:cNvSpPr>
            <p:nvPr/>
          </p:nvSpPr>
          <p:spPr bwMode="auto">
            <a:xfrm>
              <a:off x="5454969" y="3359316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7" name="Freeform 171"/>
            <p:cNvSpPr>
              <a:spLocks/>
            </p:cNvSpPr>
            <p:nvPr/>
          </p:nvSpPr>
          <p:spPr bwMode="auto">
            <a:xfrm>
              <a:off x="4735043" y="3274619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8" name="Freeform 172"/>
            <p:cNvSpPr>
              <a:spLocks/>
            </p:cNvSpPr>
            <p:nvPr/>
          </p:nvSpPr>
          <p:spPr bwMode="auto">
            <a:xfrm>
              <a:off x="5234756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73"/>
            <p:cNvSpPr>
              <a:spLocks/>
            </p:cNvSpPr>
            <p:nvPr/>
          </p:nvSpPr>
          <p:spPr bwMode="auto">
            <a:xfrm>
              <a:off x="5226286" y="2868073"/>
              <a:ext cx="93167" cy="152455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74"/>
            <p:cNvSpPr>
              <a:spLocks/>
            </p:cNvSpPr>
            <p:nvPr/>
          </p:nvSpPr>
          <p:spPr bwMode="auto">
            <a:xfrm>
              <a:off x="5200877" y="2783376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75"/>
            <p:cNvSpPr>
              <a:spLocks/>
            </p:cNvSpPr>
            <p:nvPr/>
          </p:nvSpPr>
          <p:spPr bwMode="auto">
            <a:xfrm>
              <a:off x="5243226" y="2436117"/>
              <a:ext cx="364198" cy="355728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76"/>
            <p:cNvSpPr>
              <a:spLocks/>
            </p:cNvSpPr>
            <p:nvPr/>
          </p:nvSpPr>
          <p:spPr bwMode="auto">
            <a:xfrm>
              <a:off x="4065935" y="3105225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77"/>
            <p:cNvSpPr>
              <a:spLocks/>
            </p:cNvSpPr>
            <p:nvPr/>
          </p:nvSpPr>
          <p:spPr bwMode="auto">
            <a:xfrm>
              <a:off x="4091344" y="235142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78"/>
            <p:cNvSpPr>
              <a:spLocks/>
            </p:cNvSpPr>
            <p:nvPr/>
          </p:nvSpPr>
          <p:spPr bwMode="auto">
            <a:xfrm>
              <a:off x="4065935" y="3012058"/>
              <a:ext cx="50818" cy="84697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79"/>
            <p:cNvSpPr>
              <a:spLocks/>
            </p:cNvSpPr>
            <p:nvPr/>
          </p:nvSpPr>
          <p:spPr bwMode="auto">
            <a:xfrm>
              <a:off x="4002411" y="2469996"/>
              <a:ext cx="495480" cy="559001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80"/>
            <p:cNvSpPr>
              <a:spLocks/>
            </p:cNvSpPr>
            <p:nvPr/>
          </p:nvSpPr>
          <p:spPr bwMode="auto">
            <a:xfrm>
              <a:off x="5531196" y="2402238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81"/>
            <p:cNvSpPr>
              <a:spLocks/>
            </p:cNvSpPr>
            <p:nvPr/>
          </p:nvSpPr>
          <p:spPr bwMode="auto">
            <a:xfrm>
              <a:off x="3849956" y="2554693"/>
              <a:ext cx="376904" cy="406546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82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83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84"/>
            <p:cNvSpPr>
              <a:spLocks/>
            </p:cNvSpPr>
            <p:nvPr/>
          </p:nvSpPr>
          <p:spPr bwMode="auto">
            <a:xfrm>
              <a:off x="2096725" y="1588284"/>
              <a:ext cx="389607" cy="296440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185"/>
            <p:cNvSpPr>
              <a:spLocks/>
            </p:cNvSpPr>
            <p:nvPr/>
          </p:nvSpPr>
          <p:spPr bwMode="auto">
            <a:xfrm>
              <a:off x="5289808" y="4464616"/>
              <a:ext cx="160925" cy="152455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186"/>
            <p:cNvSpPr>
              <a:spLocks/>
            </p:cNvSpPr>
            <p:nvPr/>
          </p:nvSpPr>
          <p:spPr bwMode="auto">
            <a:xfrm>
              <a:off x="5069595" y="4617070"/>
              <a:ext cx="135515" cy="186334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117"/>
            <p:cNvSpPr>
              <a:spLocks/>
            </p:cNvSpPr>
            <p:nvPr/>
          </p:nvSpPr>
          <p:spPr bwMode="auto">
            <a:xfrm>
              <a:off x="5438029" y="225522"/>
              <a:ext cx="127046" cy="67758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118"/>
            <p:cNvSpPr>
              <a:spLocks/>
            </p:cNvSpPr>
            <p:nvPr/>
          </p:nvSpPr>
          <p:spPr bwMode="auto">
            <a:xfrm>
              <a:off x="5023013" y="-291131"/>
              <a:ext cx="1236578" cy="474304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123"/>
            <p:cNvSpPr>
              <a:spLocks/>
            </p:cNvSpPr>
            <p:nvPr/>
          </p:nvSpPr>
          <p:spPr bwMode="auto">
            <a:xfrm>
              <a:off x="6395107" y="623598"/>
              <a:ext cx="118576" cy="118576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24"/>
            <p:cNvSpPr>
              <a:spLocks/>
            </p:cNvSpPr>
            <p:nvPr/>
          </p:nvSpPr>
          <p:spPr bwMode="auto">
            <a:xfrm>
              <a:off x="6691547" y="936978"/>
              <a:ext cx="355728" cy="237152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26"/>
            <p:cNvSpPr>
              <a:spLocks/>
            </p:cNvSpPr>
            <p:nvPr/>
          </p:nvSpPr>
          <p:spPr bwMode="auto">
            <a:xfrm>
              <a:off x="6132546" y="1436691"/>
              <a:ext cx="686047" cy="423486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31"/>
            <p:cNvSpPr>
              <a:spLocks/>
            </p:cNvSpPr>
            <p:nvPr/>
          </p:nvSpPr>
          <p:spPr bwMode="auto">
            <a:xfrm>
              <a:off x="5620716" y="475932"/>
              <a:ext cx="1397503" cy="1134942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32"/>
            <p:cNvSpPr>
              <a:spLocks/>
            </p:cNvSpPr>
            <p:nvPr/>
          </p:nvSpPr>
          <p:spPr bwMode="auto">
            <a:xfrm>
              <a:off x="5645536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33"/>
            <p:cNvSpPr>
              <a:spLocks/>
            </p:cNvSpPr>
            <p:nvPr/>
          </p:nvSpPr>
          <p:spPr bwMode="auto">
            <a:xfrm>
              <a:off x="6674608" y="928508"/>
              <a:ext cx="42349" cy="110106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4"/>
            <p:cNvSpPr>
              <a:spLocks/>
            </p:cNvSpPr>
            <p:nvPr/>
          </p:nvSpPr>
          <p:spPr bwMode="auto">
            <a:xfrm>
              <a:off x="6640729" y="894629"/>
              <a:ext cx="33879" cy="50818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227"/>
            <p:cNvSpPr>
              <a:spLocks/>
            </p:cNvSpPr>
            <p:nvPr/>
          </p:nvSpPr>
          <p:spPr bwMode="auto">
            <a:xfrm>
              <a:off x="5006074" y="-291131"/>
              <a:ext cx="177864" cy="127046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201"/>
            <p:cNvSpPr>
              <a:spLocks/>
            </p:cNvSpPr>
            <p:nvPr/>
          </p:nvSpPr>
          <p:spPr bwMode="auto">
            <a:xfrm>
              <a:off x="2613378" y="-308071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202"/>
            <p:cNvSpPr>
              <a:spLocks/>
            </p:cNvSpPr>
            <p:nvPr/>
          </p:nvSpPr>
          <p:spPr bwMode="auto">
            <a:xfrm>
              <a:off x="2630317" y="-426647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203"/>
            <p:cNvSpPr>
              <a:spLocks/>
            </p:cNvSpPr>
            <p:nvPr/>
          </p:nvSpPr>
          <p:spPr bwMode="auto">
            <a:xfrm>
              <a:off x="3841486" y="-350419"/>
              <a:ext cx="59288" cy="110106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204"/>
            <p:cNvSpPr>
              <a:spLocks/>
            </p:cNvSpPr>
            <p:nvPr/>
          </p:nvSpPr>
          <p:spPr bwMode="auto">
            <a:xfrm>
              <a:off x="3824024" y="-206434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218"/>
            <p:cNvSpPr>
              <a:spLocks/>
            </p:cNvSpPr>
            <p:nvPr/>
          </p:nvSpPr>
          <p:spPr bwMode="auto">
            <a:xfrm>
              <a:off x="4320027" y="-553692"/>
              <a:ext cx="254091" cy="220213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219"/>
            <p:cNvSpPr>
              <a:spLocks/>
            </p:cNvSpPr>
            <p:nvPr/>
          </p:nvSpPr>
          <p:spPr bwMode="auto">
            <a:xfrm>
              <a:off x="4497891" y="-621450"/>
              <a:ext cx="296440" cy="330319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4116231" y="30718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226"/>
            <p:cNvSpPr>
              <a:spLocks/>
            </p:cNvSpPr>
            <p:nvPr/>
          </p:nvSpPr>
          <p:spPr bwMode="auto">
            <a:xfrm>
              <a:off x="4751982" y="-468995"/>
              <a:ext cx="415016" cy="237152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4641876" y="-325010"/>
              <a:ext cx="169394" cy="135515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228"/>
            <p:cNvSpPr>
              <a:spLocks/>
            </p:cNvSpPr>
            <p:nvPr/>
          </p:nvSpPr>
          <p:spPr bwMode="auto">
            <a:xfrm>
              <a:off x="4836679" y="225522"/>
              <a:ext cx="186334" cy="42349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3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230"/>
            <p:cNvSpPr>
              <a:spLocks/>
            </p:cNvSpPr>
            <p:nvPr/>
          </p:nvSpPr>
          <p:spPr bwMode="auto">
            <a:xfrm>
              <a:off x="4557179" y="-333480"/>
              <a:ext cx="110106" cy="237152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231"/>
            <p:cNvSpPr>
              <a:spLocks/>
            </p:cNvSpPr>
            <p:nvPr/>
          </p:nvSpPr>
          <p:spPr bwMode="auto">
            <a:xfrm>
              <a:off x="4184511" y="187409"/>
              <a:ext cx="59288" cy="50818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4834556" y="1803999"/>
              <a:ext cx="821573" cy="652141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235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7" name="Freeform 122"/>
            <p:cNvSpPr>
              <a:spLocks/>
            </p:cNvSpPr>
            <p:nvPr/>
          </p:nvSpPr>
          <p:spPr bwMode="auto">
            <a:xfrm>
              <a:off x="5920803" y="81536"/>
              <a:ext cx="601350" cy="626759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30"/>
            <p:cNvSpPr>
              <a:spLocks/>
            </p:cNvSpPr>
            <p:nvPr/>
          </p:nvSpPr>
          <p:spPr bwMode="auto">
            <a:xfrm>
              <a:off x="5641302" y="386446"/>
              <a:ext cx="287970" cy="321849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49772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20"/>
            <p:cNvSpPr>
              <a:spLocks/>
            </p:cNvSpPr>
            <p:nvPr/>
          </p:nvSpPr>
          <p:spPr bwMode="auto">
            <a:xfrm>
              <a:off x="5694239" y="102712"/>
              <a:ext cx="457365" cy="364198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121"/>
            <p:cNvSpPr>
              <a:spLocks/>
            </p:cNvSpPr>
            <p:nvPr/>
          </p:nvSpPr>
          <p:spPr bwMode="auto">
            <a:xfrm>
              <a:off x="5598956" y="428795"/>
              <a:ext cx="101637" cy="271031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19"/>
            <p:cNvSpPr>
              <a:spLocks/>
            </p:cNvSpPr>
            <p:nvPr/>
          </p:nvSpPr>
          <p:spPr bwMode="auto">
            <a:xfrm>
              <a:off x="5676768" y="318688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6670656" y="3891359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MADAGASCAR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880713" y="2677122"/>
            <a:ext cx="27867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AFRIQUE CENTRE-EST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2762451" y="1141854"/>
            <a:ext cx="16367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b="1" dirty="0" smtClean="0">
                <a:solidFill>
                  <a:schemeClr val="bg1"/>
                </a:solidFill>
              </a:rPr>
              <a:t>NIGERIA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899436" y="1762442"/>
            <a:ext cx="2294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WEST AFRICA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147161" y="4585276"/>
            <a:ext cx="3585375" cy="230832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fr-FR" sz="2000" b="1" dirty="0" smtClean="0">
                <a:solidFill>
                  <a:schemeClr val="bg1"/>
                </a:solidFill>
              </a:rPr>
              <a:t>AFRIQUE</a:t>
            </a:r>
            <a:endParaRPr lang="en-AU" sz="2000" b="1" dirty="0" smtClean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4 </a:t>
            </a:r>
            <a:r>
              <a:rPr lang="fr-FR" sz="2400" dirty="0">
                <a:solidFill>
                  <a:schemeClr val="bg1"/>
                </a:solidFill>
              </a:rPr>
              <a:t>Provinces et 1 District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20 </a:t>
            </a:r>
            <a:r>
              <a:rPr lang="fr-FR" sz="2400" dirty="0">
                <a:solidFill>
                  <a:schemeClr val="bg1"/>
                </a:solidFill>
              </a:rPr>
              <a:t>pays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454 frères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5.011 laïcs maristes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57.593 enfants et jeunes</a:t>
            </a:r>
            <a:endParaRPr lang="en-AU" sz="2400" dirty="0">
              <a:solidFill>
                <a:schemeClr val="bg1"/>
              </a:solidFill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3509290" y="5321220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bg1"/>
                </a:solidFill>
              </a:rPr>
              <a:t>SOUTHERN AFRICA</a:t>
            </a:r>
          </a:p>
        </p:txBody>
      </p:sp>
    </p:spTree>
    <p:extLst>
      <p:ext uri="{BB962C8B-B14F-4D97-AF65-F5344CB8AC3E}">
        <p14:creationId xmlns:p14="http://schemas.microsoft.com/office/powerpoint/2010/main" val="4289160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 build="p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ASIA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960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 dir="in"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ounded Rectangle 100"/>
          <p:cNvSpPr/>
          <p:nvPr/>
        </p:nvSpPr>
        <p:spPr>
          <a:xfrm>
            <a:off x="7092280" y="3834045"/>
            <a:ext cx="1424203" cy="2586808"/>
          </a:xfrm>
          <a:prstGeom prst="roundRect">
            <a:avLst/>
          </a:prstGeom>
          <a:solidFill>
            <a:srgbClr val="4DED8E"/>
          </a:solidFill>
          <a:ln w="6350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161510" y="4384794"/>
            <a:ext cx="1196625" cy="1279811"/>
          </a:xfrm>
          <a:prstGeom prst="roundRect">
            <a:avLst/>
          </a:prstGeom>
          <a:solidFill>
            <a:srgbClr val="00B0F0"/>
          </a:solidFill>
          <a:ln w="7938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34"/>
          <p:cNvSpPr>
            <a:spLocks/>
          </p:cNvSpPr>
          <p:nvPr/>
        </p:nvSpPr>
        <p:spPr bwMode="auto">
          <a:xfrm>
            <a:off x="4433028" y="3970207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" name="Freeform 242"/>
          <p:cNvSpPr>
            <a:spLocks/>
          </p:cNvSpPr>
          <p:nvPr/>
        </p:nvSpPr>
        <p:spPr bwMode="auto">
          <a:xfrm>
            <a:off x="3948553" y="4250364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38"/>
          <p:cNvSpPr>
            <a:spLocks/>
          </p:cNvSpPr>
          <p:nvPr/>
        </p:nvSpPr>
        <p:spPr bwMode="auto">
          <a:xfrm>
            <a:off x="3016320" y="3595261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233"/>
          <p:cNvSpPr>
            <a:spLocks/>
          </p:cNvSpPr>
          <p:nvPr/>
        </p:nvSpPr>
        <p:spPr bwMode="auto">
          <a:xfrm>
            <a:off x="445212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240"/>
          <p:cNvSpPr>
            <a:spLocks/>
          </p:cNvSpPr>
          <p:nvPr/>
        </p:nvSpPr>
        <p:spPr bwMode="auto">
          <a:xfrm>
            <a:off x="1010083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183101" y="1423319"/>
            <a:ext cx="1630008" cy="1680946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1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43"/>
          <p:cNvSpPr>
            <a:spLocks/>
          </p:cNvSpPr>
          <p:nvPr/>
        </p:nvSpPr>
        <p:spPr bwMode="auto">
          <a:xfrm>
            <a:off x="4216542" y="5675607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244"/>
          <p:cNvSpPr>
            <a:spLocks/>
          </p:cNvSpPr>
          <p:nvPr/>
        </p:nvSpPr>
        <p:spPr bwMode="auto">
          <a:xfrm>
            <a:off x="5184360" y="5650138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290"/>
          <p:cNvSpPr>
            <a:spLocks/>
          </p:cNvSpPr>
          <p:nvPr/>
        </p:nvSpPr>
        <p:spPr bwMode="auto">
          <a:xfrm>
            <a:off x="4518988" y="6100760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5585524" y="3958190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8" name="Group 301"/>
          <p:cNvGrpSpPr>
            <a:grpSpLocks/>
          </p:cNvGrpSpPr>
          <p:nvPr/>
        </p:nvGrpSpPr>
        <p:grpSpPr bwMode="auto">
          <a:xfrm>
            <a:off x="5938311" y="4452363"/>
            <a:ext cx="942348" cy="1286178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1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6" name="Freeform 239"/>
          <p:cNvSpPr>
            <a:spLocks/>
          </p:cNvSpPr>
          <p:nvPr/>
        </p:nvSpPr>
        <p:spPr bwMode="auto">
          <a:xfrm>
            <a:off x="2159367" y="5355072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86"/>
          <p:cNvSpPr>
            <a:spLocks/>
          </p:cNvSpPr>
          <p:nvPr/>
        </p:nvSpPr>
        <p:spPr bwMode="auto">
          <a:xfrm>
            <a:off x="1519898" y="365085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128"/>
          <p:cNvSpPr>
            <a:spLocks/>
          </p:cNvSpPr>
          <p:nvPr/>
        </p:nvSpPr>
        <p:spPr bwMode="auto">
          <a:xfrm>
            <a:off x="217363" y="2239041"/>
            <a:ext cx="1438992" cy="1031489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86"/>
          <p:cNvSpPr>
            <a:spLocks/>
          </p:cNvSpPr>
          <p:nvPr/>
        </p:nvSpPr>
        <p:spPr bwMode="auto">
          <a:xfrm>
            <a:off x="1529010" y="341610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444519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234"/>
          <p:cNvSpPr>
            <a:spLocks/>
          </p:cNvSpPr>
          <p:nvPr/>
        </p:nvSpPr>
        <p:spPr bwMode="auto">
          <a:xfrm>
            <a:off x="4432462" y="3970925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235"/>
          <p:cNvSpPr>
            <a:spLocks/>
          </p:cNvSpPr>
          <p:nvPr/>
        </p:nvSpPr>
        <p:spPr bwMode="auto">
          <a:xfrm>
            <a:off x="1974716" y="2531933"/>
            <a:ext cx="241954" cy="22922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236"/>
          <p:cNvSpPr>
            <a:spLocks/>
          </p:cNvSpPr>
          <p:nvPr/>
        </p:nvSpPr>
        <p:spPr bwMode="auto">
          <a:xfrm>
            <a:off x="2178467" y="3155921"/>
            <a:ext cx="827739" cy="45844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237"/>
          <p:cNvSpPr>
            <a:spLocks/>
          </p:cNvSpPr>
          <p:nvPr/>
        </p:nvSpPr>
        <p:spPr bwMode="auto">
          <a:xfrm>
            <a:off x="3095346" y="3410609"/>
            <a:ext cx="318361" cy="165548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238"/>
          <p:cNvSpPr>
            <a:spLocks/>
          </p:cNvSpPr>
          <p:nvPr/>
        </p:nvSpPr>
        <p:spPr bwMode="auto">
          <a:xfrm>
            <a:off x="3006205" y="3601626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239"/>
          <p:cNvSpPr>
            <a:spLocks/>
          </p:cNvSpPr>
          <p:nvPr/>
        </p:nvSpPr>
        <p:spPr bwMode="auto">
          <a:xfrm>
            <a:off x="2165732" y="5346244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240"/>
          <p:cNvSpPr>
            <a:spLocks/>
          </p:cNvSpPr>
          <p:nvPr/>
        </p:nvSpPr>
        <p:spPr bwMode="auto">
          <a:xfrm>
            <a:off x="1006898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241"/>
          <p:cNvSpPr>
            <a:spLocks/>
          </p:cNvSpPr>
          <p:nvPr/>
        </p:nvSpPr>
        <p:spPr bwMode="auto">
          <a:xfrm>
            <a:off x="3413707" y="3385141"/>
            <a:ext cx="853207" cy="1884697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242"/>
          <p:cNvSpPr>
            <a:spLocks/>
          </p:cNvSpPr>
          <p:nvPr/>
        </p:nvSpPr>
        <p:spPr bwMode="auto">
          <a:xfrm>
            <a:off x="3948553" y="4238348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43"/>
          <p:cNvSpPr>
            <a:spLocks/>
          </p:cNvSpPr>
          <p:nvPr/>
        </p:nvSpPr>
        <p:spPr bwMode="auto">
          <a:xfrm>
            <a:off x="4215977" y="5664605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244"/>
          <p:cNvSpPr>
            <a:spLocks/>
          </p:cNvSpPr>
          <p:nvPr/>
        </p:nvSpPr>
        <p:spPr bwMode="auto">
          <a:xfrm>
            <a:off x="5183794" y="5639136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259"/>
          <p:cNvSpPr>
            <a:spLocks/>
          </p:cNvSpPr>
          <p:nvPr/>
        </p:nvSpPr>
        <p:spPr bwMode="auto">
          <a:xfrm>
            <a:off x="6979350" y="6135779"/>
            <a:ext cx="140079" cy="318361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4" name="Group 301"/>
          <p:cNvGrpSpPr>
            <a:grpSpLocks/>
          </p:cNvGrpSpPr>
          <p:nvPr/>
        </p:nvGrpSpPr>
        <p:grpSpPr bwMode="auto">
          <a:xfrm>
            <a:off x="5935126" y="4454833"/>
            <a:ext cx="942348" cy="1286178"/>
            <a:chOff x="4561" y="2273"/>
            <a:chExt cx="148" cy="202"/>
          </a:xfrm>
          <a:solidFill>
            <a:srgbClr val="0070C0"/>
          </a:solidFill>
        </p:grpSpPr>
        <p:sp>
          <p:nvSpPr>
            <p:cNvPr id="4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" name="Freeform 278"/>
          <p:cNvSpPr>
            <a:spLocks/>
          </p:cNvSpPr>
          <p:nvPr/>
        </p:nvSpPr>
        <p:spPr bwMode="auto">
          <a:xfrm>
            <a:off x="6228018" y="3741705"/>
            <a:ext cx="191017" cy="343830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279"/>
          <p:cNvSpPr>
            <a:spLocks/>
          </p:cNvSpPr>
          <p:nvPr/>
        </p:nvSpPr>
        <p:spPr bwMode="auto">
          <a:xfrm>
            <a:off x="5069184" y="4289286"/>
            <a:ext cx="241954" cy="191017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7183101" y="1411303"/>
            <a:ext cx="1630008" cy="1680946"/>
            <a:chOff x="7540766" y="2752546"/>
            <a:chExt cx="406400" cy="419100"/>
          </a:xfrm>
        </p:grpSpPr>
        <p:sp>
          <p:nvSpPr>
            <p:cNvPr id="5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285"/>
          <p:cNvSpPr>
            <a:spLocks/>
          </p:cNvSpPr>
          <p:nvPr/>
        </p:nvSpPr>
        <p:spPr bwMode="auto">
          <a:xfrm>
            <a:off x="6673723" y="1716929"/>
            <a:ext cx="623987" cy="611253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87"/>
          <p:cNvSpPr>
            <a:spLocks/>
          </p:cNvSpPr>
          <p:nvPr/>
        </p:nvSpPr>
        <p:spPr bwMode="auto">
          <a:xfrm>
            <a:off x="4177773" y="4034597"/>
            <a:ext cx="789535" cy="865942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88"/>
          <p:cNvSpPr>
            <a:spLocks/>
          </p:cNvSpPr>
          <p:nvPr/>
        </p:nvSpPr>
        <p:spPr bwMode="auto">
          <a:xfrm>
            <a:off x="2980736" y="545361"/>
            <a:ext cx="3234547" cy="1324382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289"/>
          <p:cNvSpPr>
            <a:spLocks/>
          </p:cNvSpPr>
          <p:nvPr/>
        </p:nvSpPr>
        <p:spPr bwMode="auto">
          <a:xfrm>
            <a:off x="5553093" y="5912928"/>
            <a:ext cx="165548" cy="133714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290"/>
          <p:cNvSpPr>
            <a:spLocks/>
          </p:cNvSpPr>
          <p:nvPr/>
        </p:nvSpPr>
        <p:spPr bwMode="auto">
          <a:xfrm>
            <a:off x="4515238" y="6091211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5570989" y="3958988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pic>
        <p:nvPicPr>
          <p:cNvPr id="7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3991507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12" descr="South Kor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57387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Singapore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7605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2" descr="Malaysia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376362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Japan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989372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" name="TextBox 85"/>
          <p:cNvSpPr txBox="1"/>
          <p:nvPr/>
        </p:nvSpPr>
        <p:spPr>
          <a:xfrm>
            <a:off x="7599508" y="403300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tx2">
                    <a:lumMod val="50000"/>
                  </a:schemeClr>
                </a:solidFill>
              </a:rPr>
              <a:t>Philippines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599508" y="439185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tx2">
                    <a:lumMod val="50000"/>
                  </a:schemeClr>
                </a:solidFill>
              </a:rPr>
              <a:t>Malaisie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599508" y="482850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tx2">
                    <a:lumMod val="50000"/>
                  </a:schemeClr>
                </a:solidFill>
              </a:rPr>
              <a:t>Singapour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599508" y="519941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tx2">
                    <a:lumMod val="50000"/>
                  </a:schemeClr>
                </a:solidFill>
              </a:rPr>
              <a:t>Chine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7577868" y="5507708"/>
            <a:ext cx="8659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/>
              <a:t>Corée</a:t>
            </a:r>
            <a:r>
              <a:rPr lang="en-AU" sz="1200" dirty="0" smtClean="0"/>
              <a:t> du </a:t>
            </a:r>
            <a:r>
              <a:rPr lang="en-AU" sz="1200" dirty="0" err="1" smtClean="0"/>
              <a:t>Sud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7599508" y="601434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tx2">
                    <a:lumMod val="50000"/>
                  </a:schemeClr>
                </a:solidFill>
              </a:rPr>
              <a:t>Japan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4226765" y="1133745"/>
            <a:ext cx="1351129" cy="2788573"/>
          </a:xfrm>
          <a:prstGeom prst="roundRect">
            <a:avLst/>
          </a:prstGeom>
          <a:solidFill>
            <a:srgbClr val="9D498D"/>
          </a:solidFill>
          <a:ln w="285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08" name="Picture 10" descr="Pakista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5229200"/>
            <a:ext cx="49624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485794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" name="Picture 14" descr="Sri Lanka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015" y="4478316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" name="TextBox 110"/>
          <p:cNvSpPr txBox="1"/>
          <p:nvPr/>
        </p:nvSpPr>
        <p:spPr>
          <a:xfrm>
            <a:off x="705732" y="45198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Sri Lanka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705732" y="527420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Pakistan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705732" y="48383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Inde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81" name="Picture 18" descr="Thailand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207838"/>
            <a:ext cx="500001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" descr="Bangladesh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322196"/>
            <a:ext cx="48266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2" descr="Cambodi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57113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06099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20" descr="Vietnam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94536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TextBox 91"/>
          <p:cNvSpPr txBox="1"/>
          <p:nvPr/>
        </p:nvSpPr>
        <p:spPr>
          <a:xfrm>
            <a:off x="4711952" y="1249338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Thaïlande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4724413" y="349102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Philippines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4711952" y="27102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Inde</a:t>
            </a:r>
            <a:endParaRPr lang="en-AU" sz="1200" dirty="0" smtClean="0">
              <a:solidFill>
                <a:schemeClr val="bg1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711952" y="160649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Cambodge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711952" y="198686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Vietnam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4711952" y="2372145"/>
            <a:ext cx="10751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Bangladesh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711952" y="310249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Chine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7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69582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434235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TextBox 113"/>
          <p:cNvSpPr txBox="1"/>
          <p:nvPr/>
        </p:nvSpPr>
        <p:spPr>
          <a:xfrm>
            <a:off x="-445243" y="5715543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SOUTH ASIA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6466162" y="3467000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EAST ASIA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4062086" y="487414"/>
            <a:ext cx="26562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104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429" y="517089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3394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0"/>
                            </p:stCondLst>
                            <p:childTnLst>
                              <p:par>
                                <p:cTn id="4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50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2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7500"/>
                            </p:stCondLst>
                            <p:childTnLst>
                              <p:par>
                                <p:cTn id="8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85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9000"/>
                            </p:stCondLst>
                            <p:childTnLst>
                              <p:par>
                                <p:cTn id="10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0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1000"/>
                            </p:stCondLst>
                            <p:childTnLst>
                              <p:par>
                                <p:cTn id="1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23000"/>
                            </p:stCondLst>
                            <p:childTnLst>
                              <p:par>
                                <p:cTn id="1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4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25000"/>
                            </p:stCondLst>
                            <p:childTnLst>
                              <p:par>
                                <p:cTn id="136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28500"/>
                            </p:stCondLst>
                            <p:childTnLst>
                              <p:par>
                                <p:cTn id="140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30500"/>
                            </p:stCondLst>
                            <p:childTnLst>
                              <p:par>
                                <p:cTn id="14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2500"/>
                            </p:stCondLst>
                            <p:childTnLst>
                              <p:par>
                                <p:cTn id="15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6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34500"/>
                            </p:stCondLst>
                            <p:childTnLst>
                              <p:par>
                                <p:cTn id="16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36500"/>
                            </p:stCondLst>
                            <p:childTnLst>
                              <p:par>
                                <p:cTn id="18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0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38500"/>
                            </p:stCondLst>
                            <p:childTnLst>
                              <p:par>
                                <p:cTn id="19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39500"/>
                            </p:stCondLst>
                            <p:childTnLst>
                              <p:par>
                                <p:cTn id="20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1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41500"/>
                            </p:stCondLst>
                            <p:childTnLst>
                              <p:par>
                                <p:cTn id="2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99" grpId="0" animBg="1"/>
      <p:bldP spid="16" grpId="0" animBg="1"/>
      <p:bldP spid="29" grpId="0" animBg="1"/>
      <p:bldP spid="30" grpId="0" animBg="1"/>
      <p:bldP spid="31" grpId="0" animBg="1"/>
      <p:bldP spid="32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59" grpId="0" animBg="1"/>
      <p:bldP spid="64" grpId="0" animBg="1"/>
      <p:bldP spid="65" grpId="0" animBg="1"/>
      <p:bldP spid="86" grpId="0"/>
      <p:bldP spid="87" grpId="0"/>
      <p:bldP spid="88" grpId="0"/>
      <p:bldP spid="89" grpId="0"/>
      <p:bldP spid="90" grpId="0"/>
      <p:bldP spid="91" grpId="0"/>
      <p:bldP spid="100" grpId="0" animBg="1"/>
      <p:bldP spid="111" grpId="0"/>
      <p:bldP spid="112" grpId="0"/>
      <p:bldP spid="113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114" grpId="0"/>
      <p:bldP spid="115" grpId="0"/>
      <p:bldP spid="11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19" t="17608" r="28234"/>
          <a:stretch/>
        </p:blipFill>
        <p:spPr>
          <a:xfrm>
            <a:off x="6048608" y="3773712"/>
            <a:ext cx="3006846" cy="380379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grpSp>
        <p:nvGrpSpPr>
          <p:cNvPr id="66" name="Group 65"/>
          <p:cNvGrpSpPr/>
          <p:nvPr/>
        </p:nvGrpSpPr>
        <p:grpSpPr>
          <a:xfrm>
            <a:off x="217363" y="341610"/>
            <a:ext cx="8595746" cy="6112530"/>
            <a:chOff x="5804041" y="2485846"/>
            <a:chExt cx="2143125" cy="1524000"/>
          </a:xfrm>
        </p:grpSpPr>
        <p:sp>
          <p:nvSpPr>
            <p:cNvPr id="2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8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19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5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11154" y="32560"/>
            <a:ext cx="4670672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b="1" dirty="0" smtClean="0">
                <a:solidFill>
                  <a:schemeClr val="bg1"/>
                </a:solidFill>
              </a:rPr>
              <a:t>ASIE</a:t>
            </a:r>
            <a:endParaRPr lang="en-AU" sz="2400" b="1" dirty="0" smtClean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2 </a:t>
            </a:r>
            <a:r>
              <a:rPr lang="fr-FR" sz="2400" dirty="0">
                <a:solidFill>
                  <a:schemeClr val="bg1"/>
                </a:solidFill>
              </a:rPr>
              <a:t>Provinces et le </a:t>
            </a:r>
            <a:r>
              <a:rPr lang="fr-FR" sz="2400" dirty="0" smtClean="0">
                <a:solidFill>
                  <a:schemeClr val="bg1"/>
                </a:solidFill>
              </a:rPr>
              <a:t/>
            </a:r>
            <a:br>
              <a:rPr lang="fr-FR" sz="2400" dirty="0" smtClean="0">
                <a:solidFill>
                  <a:schemeClr val="bg1"/>
                </a:solidFill>
              </a:rPr>
            </a:br>
            <a:r>
              <a:rPr lang="fr-FR" sz="2400" dirty="0" smtClean="0">
                <a:solidFill>
                  <a:schemeClr val="bg1"/>
                </a:solidFill>
              </a:rPr>
              <a:t>Secteur </a:t>
            </a:r>
            <a:r>
              <a:rPr lang="fr-FR" sz="2400" dirty="0">
                <a:solidFill>
                  <a:schemeClr val="bg1"/>
                </a:solidFill>
              </a:rPr>
              <a:t>de Mission Ad </a:t>
            </a:r>
            <a:r>
              <a:rPr lang="fr-FR" sz="2400" dirty="0" smtClean="0">
                <a:solidFill>
                  <a:schemeClr val="bg1"/>
                </a:solidFill>
              </a:rPr>
              <a:t>Gentes</a:t>
            </a:r>
          </a:p>
          <a:p>
            <a:r>
              <a:rPr lang="fr-FR" sz="2400" dirty="0" smtClean="0">
                <a:solidFill>
                  <a:schemeClr val="bg1"/>
                </a:solidFill>
              </a:rPr>
              <a:t>16 </a:t>
            </a:r>
            <a:r>
              <a:rPr lang="fr-FR" sz="2400" dirty="0">
                <a:solidFill>
                  <a:schemeClr val="bg1"/>
                </a:solidFill>
              </a:rPr>
              <a:t>pays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221 frères </a:t>
            </a:r>
          </a:p>
          <a:p>
            <a:r>
              <a:rPr lang="fr-FR" sz="2400" dirty="0" smtClean="0">
                <a:solidFill>
                  <a:schemeClr val="bg1"/>
                </a:solidFill>
              </a:rPr>
              <a:t>4.751 </a:t>
            </a:r>
            <a:r>
              <a:rPr lang="fr-FR" sz="2400" dirty="0">
                <a:solidFill>
                  <a:schemeClr val="bg1"/>
                </a:solidFill>
              </a:rPr>
              <a:t>laïcs maristes </a:t>
            </a:r>
            <a:endParaRPr lang="fr-FR" sz="2400" dirty="0" smtClean="0">
              <a:solidFill>
                <a:schemeClr val="bg1"/>
              </a:solidFill>
            </a:endParaRPr>
          </a:p>
          <a:p>
            <a:r>
              <a:rPr lang="fr-FR" sz="2400" dirty="0" smtClean="0">
                <a:solidFill>
                  <a:schemeClr val="bg1"/>
                </a:solidFill>
              </a:rPr>
              <a:t>82.744 </a:t>
            </a:r>
            <a:r>
              <a:rPr lang="fr-FR" sz="2400" dirty="0">
                <a:solidFill>
                  <a:schemeClr val="bg1"/>
                </a:solidFill>
              </a:rPr>
              <a:t>enfants et jeunes</a:t>
            </a:r>
            <a:endParaRPr lang="en-AU" sz="2400" dirty="0">
              <a:solidFill>
                <a:schemeClr val="bg1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-108520" y="5792009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SOUTH ASIA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6489073" y="3474005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EAST ASIA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3117304" y="4785895"/>
            <a:ext cx="3317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0" t="18100" r="15263"/>
          <a:stretch/>
        </p:blipFill>
        <p:spPr>
          <a:xfrm rot="5400000">
            <a:off x="-93357" y="3511611"/>
            <a:ext cx="2596468" cy="2358734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17" t="21983" r="24142" b="21683"/>
          <a:stretch/>
        </p:blipFill>
        <p:spPr>
          <a:xfrm>
            <a:off x="3733134" y="1259603"/>
            <a:ext cx="2511553" cy="244278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993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prism isContent="1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3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6495" y="1200150"/>
            <a:ext cx="5847396" cy="4430110"/>
            <a:chOff x="26495" y="1200150"/>
            <a:chExt cx="5847396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noFill/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noFill/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noFill/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noFill/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1" name="TextBox 510"/>
            <p:cNvSpPr txBox="1"/>
            <p:nvPr/>
          </p:nvSpPr>
          <p:spPr>
            <a:xfrm>
              <a:off x="3175178" y="5094839"/>
              <a:ext cx="2181187" cy="477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AU" sz="2500" dirty="0" smtClean="0">
                  <a:solidFill>
                    <a:schemeClr val="bg1"/>
                  </a:solidFill>
                </a:rPr>
                <a:t>OCEANIE</a:t>
              </a:r>
              <a:endParaRPr lang="en-AU" sz="25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5072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gallery dir="l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233"/>
          <p:cNvSpPr>
            <a:spLocks/>
          </p:cNvSpPr>
          <p:nvPr/>
        </p:nvSpPr>
        <p:spPr bwMode="auto">
          <a:xfrm>
            <a:off x="330028" y="812959"/>
            <a:ext cx="400919" cy="414337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50"/>
          <p:cNvSpPr>
            <a:spLocks/>
          </p:cNvSpPr>
          <p:nvPr/>
        </p:nvSpPr>
        <p:spPr bwMode="auto">
          <a:xfrm>
            <a:off x="1470132" y="2078892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3309032" y="1461307"/>
            <a:ext cx="1597292" cy="912342"/>
            <a:chOff x="7840663" y="4144963"/>
            <a:chExt cx="377825" cy="206375"/>
          </a:xfrm>
          <a:solidFill>
            <a:schemeClr val="bg1">
              <a:lumMod val="65000"/>
            </a:schemeClr>
          </a:solidFill>
        </p:grpSpPr>
        <p:sp>
          <p:nvSpPr>
            <p:cNvPr id="133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36" name="Freeform 266"/>
          <p:cNvSpPr>
            <a:spLocks/>
          </p:cNvSpPr>
          <p:nvPr/>
        </p:nvSpPr>
        <p:spPr bwMode="auto">
          <a:xfrm>
            <a:off x="5778795" y="3454424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7" name="Group 136"/>
          <p:cNvGrpSpPr/>
          <p:nvPr/>
        </p:nvGrpSpPr>
        <p:grpSpPr>
          <a:xfrm>
            <a:off x="6033825" y="5138749"/>
            <a:ext cx="1261727" cy="1628180"/>
            <a:chOff x="8485188" y="4976813"/>
            <a:chExt cx="298450" cy="368300"/>
          </a:xfrm>
          <a:solidFill>
            <a:schemeClr val="bg1">
              <a:lumMod val="65000"/>
            </a:schemeClr>
          </a:solidFill>
        </p:grpSpPr>
        <p:sp>
          <p:nvSpPr>
            <p:cNvPr id="1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5023771" y="1949058"/>
            <a:ext cx="553684" cy="438627"/>
            <a:chOff x="8246269" y="4255294"/>
            <a:chExt cx="130969" cy="99219"/>
          </a:xfrm>
          <a:solidFill>
            <a:schemeClr val="bg1">
              <a:lumMod val="65000"/>
            </a:schemeClr>
          </a:solidFill>
        </p:grpSpPr>
        <p:sp>
          <p:nvSpPr>
            <p:cNvPr id="14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5" name="Freeform 14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5965612" y="2591205"/>
            <a:ext cx="448941" cy="842162"/>
            <a:chOff x="8469053" y="4400550"/>
            <a:chExt cx="106193" cy="190500"/>
          </a:xfrm>
          <a:solidFill>
            <a:schemeClr val="bg1">
              <a:lumMod val="65000"/>
            </a:schemeClr>
          </a:solidFill>
        </p:grpSpPr>
        <p:sp>
          <p:nvSpPr>
            <p:cNvPr id="147" name="Freeform 14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8" name="Freeform 14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54" name="Freeform 153"/>
          <p:cNvSpPr/>
          <p:nvPr/>
        </p:nvSpPr>
        <p:spPr bwMode="auto">
          <a:xfrm>
            <a:off x="7448658" y="3138611"/>
            <a:ext cx="142191" cy="189489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5" name="Freeform 154"/>
          <p:cNvSpPr/>
          <p:nvPr/>
        </p:nvSpPr>
        <p:spPr bwMode="auto">
          <a:xfrm>
            <a:off x="6936201" y="1296380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6" name="Freeform 155"/>
          <p:cNvSpPr/>
          <p:nvPr/>
        </p:nvSpPr>
        <p:spPr bwMode="auto">
          <a:xfrm>
            <a:off x="8537142" y="2728056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7" name="Freeform 156"/>
          <p:cNvSpPr/>
          <p:nvPr/>
        </p:nvSpPr>
        <p:spPr bwMode="auto">
          <a:xfrm>
            <a:off x="8451774" y="2643835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8" name="Freeform 157"/>
          <p:cNvSpPr/>
          <p:nvPr/>
        </p:nvSpPr>
        <p:spPr bwMode="auto">
          <a:xfrm>
            <a:off x="7530445" y="2990408"/>
            <a:ext cx="70470" cy="127151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73" name="Freeform 269"/>
          <p:cNvSpPr>
            <a:spLocks/>
          </p:cNvSpPr>
          <p:nvPr/>
        </p:nvSpPr>
        <p:spPr bwMode="auto">
          <a:xfrm>
            <a:off x="3699191" y="5955031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270"/>
          <p:cNvSpPr>
            <a:spLocks/>
          </p:cNvSpPr>
          <p:nvPr/>
        </p:nvSpPr>
        <p:spPr bwMode="auto">
          <a:xfrm>
            <a:off x="341530" y="2393885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50"/>
          <p:cNvSpPr>
            <a:spLocks/>
          </p:cNvSpPr>
          <p:nvPr/>
        </p:nvSpPr>
        <p:spPr bwMode="auto">
          <a:xfrm>
            <a:off x="1469030" y="2079953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52"/>
          <p:cNvSpPr>
            <a:spLocks/>
          </p:cNvSpPr>
          <p:nvPr/>
        </p:nvSpPr>
        <p:spPr bwMode="auto">
          <a:xfrm>
            <a:off x="1066352" y="2079953"/>
            <a:ext cx="255030" cy="70180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56"/>
          <p:cNvSpPr>
            <a:spLocks/>
          </p:cNvSpPr>
          <p:nvPr/>
        </p:nvSpPr>
        <p:spPr bwMode="auto">
          <a:xfrm>
            <a:off x="2220697" y="1223755"/>
            <a:ext cx="1087233" cy="954451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257"/>
          <p:cNvSpPr>
            <a:spLocks/>
          </p:cNvSpPr>
          <p:nvPr/>
        </p:nvSpPr>
        <p:spPr bwMode="auto">
          <a:xfrm>
            <a:off x="1911977" y="1476404"/>
            <a:ext cx="322143" cy="112288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258"/>
          <p:cNvSpPr>
            <a:spLocks/>
          </p:cNvSpPr>
          <p:nvPr/>
        </p:nvSpPr>
        <p:spPr bwMode="auto">
          <a:xfrm>
            <a:off x="1737483" y="1518512"/>
            <a:ext cx="120804" cy="70180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307930" y="1462368"/>
            <a:ext cx="1597292" cy="912342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66"/>
          <p:cNvSpPr>
            <a:spLocks/>
          </p:cNvSpPr>
          <p:nvPr/>
        </p:nvSpPr>
        <p:spPr bwMode="auto">
          <a:xfrm>
            <a:off x="5777693" y="3455485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032723" y="5139810"/>
            <a:ext cx="1261727" cy="162818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" name="Freeform 269"/>
          <p:cNvSpPr>
            <a:spLocks/>
          </p:cNvSpPr>
          <p:nvPr/>
        </p:nvSpPr>
        <p:spPr bwMode="auto">
          <a:xfrm>
            <a:off x="3700655" y="5948377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270"/>
          <p:cNvSpPr>
            <a:spLocks/>
          </p:cNvSpPr>
          <p:nvPr/>
        </p:nvSpPr>
        <p:spPr bwMode="auto">
          <a:xfrm>
            <a:off x="341530" y="2390554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022669" y="1950119"/>
            <a:ext cx="553684" cy="438627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964510" y="2592266"/>
            <a:ext cx="448941" cy="842162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" name="Freeform 2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5" name="Freeform 34"/>
          <p:cNvSpPr/>
          <p:nvPr/>
        </p:nvSpPr>
        <p:spPr bwMode="auto">
          <a:xfrm>
            <a:off x="6935099" y="1297441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8539172" y="2728187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7" name="Freeform 36"/>
          <p:cNvSpPr/>
          <p:nvPr/>
        </p:nvSpPr>
        <p:spPr bwMode="auto">
          <a:xfrm>
            <a:off x="8453804" y="2643966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7447556" y="2991469"/>
            <a:ext cx="152257" cy="337692"/>
            <a:chOff x="7447556" y="2991469"/>
            <a:chExt cx="152257" cy="337692"/>
          </a:xfrm>
        </p:grpSpPr>
        <p:sp>
          <p:nvSpPr>
            <p:cNvPr id="34" name="Freeform 33"/>
            <p:cNvSpPr/>
            <p:nvPr/>
          </p:nvSpPr>
          <p:spPr bwMode="auto">
            <a:xfrm>
              <a:off x="7447556" y="3139672"/>
              <a:ext cx="142191" cy="189489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529343" y="2991469"/>
              <a:ext cx="70470" cy="127151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25070" y="50227"/>
            <a:ext cx="38617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b="1" dirty="0" smtClean="0">
                <a:solidFill>
                  <a:schemeClr val="bg1"/>
                </a:solidFill>
              </a:rPr>
              <a:t>OCEANIE</a:t>
            </a:r>
            <a:endParaRPr lang="en-AU" sz="2800" b="1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131558" y="409942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AUSTRALIA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293754" y="4480264"/>
            <a:ext cx="2900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NEW ZEALAND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95624" y="2287614"/>
            <a:ext cx="14465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MELANESIA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7476" y="626854"/>
            <a:ext cx="794649" cy="765086"/>
            <a:chOff x="137476" y="626854"/>
            <a:chExt cx="794649" cy="765086"/>
          </a:xfrm>
        </p:grpSpPr>
        <p:sp>
          <p:nvSpPr>
            <p:cNvPr id="48" name="Oval 47"/>
            <p:cNvSpPr/>
            <p:nvPr/>
          </p:nvSpPr>
          <p:spPr>
            <a:xfrm>
              <a:off x="137476" y="626854"/>
              <a:ext cx="794649" cy="765086"/>
            </a:xfrm>
            <a:prstGeom prst="ellipse">
              <a:avLst/>
            </a:prstGeom>
            <a:solidFill>
              <a:schemeClr val="accent1">
                <a:lumMod val="40000"/>
                <a:lumOff val="60000"/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49" name="Freeform 233"/>
            <p:cNvSpPr>
              <a:spLocks/>
            </p:cNvSpPr>
            <p:nvPr/>
          </p:nvSpPr>
          <p:spPr bwMode="auto">
            <a:xfrm>
              <a:off x="328949" y="806874"/>
              <a:ext cx="400919" cy="414337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50" name="Picture 8" descr="Mini Animated Flag of Cambod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664" y="73971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10" descr="Mini Animated Flag of Australia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1954" y="3618065"/>
            <a:ext cx="542948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12" descr="Small Animated Flag of Timor-Lest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278" y="186085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Small Animated Flag of New Zealand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8287" y="5755900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4" descr="Small Animated Flag of Samo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3610" y="217790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6" descr="Small Animated Flag of Fiji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012" y="325748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8" descr="Small Animated Flag of Kiribati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290" y="974549"/>
            <a:ext cx="65728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 descr="Small Animated Flag of Papua New Guinea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945" y="1007775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4" descr="Small Animated Flag of Solomon Islands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7125" y="1637845"/>
            <a:ext cx="57009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6" descr="Small Animated Flag of Vanuatu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7557" y="2635545"/>
            <a:ext cx="557753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8" descr="Small Animated Flag of of New Caledonia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4008" y="3628078"/>
            <a:ext cx="56364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TextBox 61"/>
          <p:cNvSpPr txBox="1"/>
          <p:nvPr/>
        </p:nvSpPr>
        <p:spPr>
          <a:xfrm>
            <a:off x="791004" y="115894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Cambodge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35728" y="2256853"/>
            <a:ext cx="8659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Timor </a:t>
            </a:r>
            <a:r>
              <a:rPr lang="en-AU" sz="1200" dirty="0" smtClean="0">
                <a:solidFill>
                  <a:schemeClr val="bg1"/>
                </a:solidFill>
              </a:rPr>
              <a:t>Oriental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972333" y="6157422"/>
            <a:ext cx="1570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Nouvelle-</a:t>
            </a:r>
            <a:r>
              <a:rPr lang="en-AU" sz="1200" dirty="0" err="1">
                <a:solidFill>
                  <a:schemeClr val="bg1"/>
                </a:solidFill>
              </a:rPr>
              <a:t>Zélande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677345" y="365402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Fidji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8566598" y="256693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Samoa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126438" y="138579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Kiribati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477960" y="1344301"/>
            <a:ext cx="21050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Papouasie</a:t>
            </a:r>
            <a:r>
              <a:rPr lang="en-AU" sz="1200" dirty="0">
                <a:solidFill>
                  <a:schemeClr val="bg1"/>
                </a:solidFill>
              </a:rPr>
              <a:t>-Nouvelle-</a:t>
            </a:r>
            <a:r>
              <a:rPr lang="en-AU" sz="1200" dirty="0" err="1">
                <a:solidFill>
                  <a:schemeClr val="bg1"/>
                </a:solidFill>
              </a:rPr>
              <a:t>Guinée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27095" y="1981871"/>
            <a:ext cx="14523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Iles Salomon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361663" y="306199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Vanuatu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887035" y="4007096"/>
            <a:ext cx="15998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Nouvelle-</a:t>
            </a:r>
            <a:r>
              <a:rPr lang="en-AU" sz="1200" dirty="0" err="1">
                <a:solidFill>
                  <a:schemeClr val="bg1"/>
                </a:solidFill>
              </a:rPr>
              <a:t>Calédonie</a:t>
            </a:r>
            <a:endParaRPr lang="en-A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65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14:prism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7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7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1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7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25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225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25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8" grpId="0" animBg="1"/>
      <p:bldP spid="19" grpId="0" animBg="1"/>
      <p:bldP spid="35" grpId="0" animBg="1"/>
      <p:bldP spid="36" grpId="0" animBg="1"/>
      <p:bldP spid="37" grpId="0" animBg="1"/>
      <p:bldP spid="45" grpId="0"/>
      <p:bldP spid="46" grpId="0"/>
      <p:bldP spid="47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405" y="-666455"/>
            <a:ext cx="5075190" cy="720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931063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2000">
        <p:fade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2939" y="1718810"/>
            <a:ext cx="3219591" cy="2414693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50" y="54478"/>
            <a:ext cx="2989804" cy="224219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2" name="Group 1"/>
          <p:cNvGrpSpPr/>
          <p:nvPr/>
        </p:nvGrpSpPr>
        <p:grpSpPr>
          <a:xfrm>
            <a:off x="341530" y="143635"/>
            <a:ext cx="8325925" cy="5544235"/>
            <a:chOff x="7128016" y="3993971"/>
            <a:chExt cx="1969422" cy="1254125"/>
          </a:xfrm>
        </p:grpSpPr>
        <p:sp>
          <p:nvSpPr>
            <p:cNvPr id="3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4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2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27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20" name="Freeform 19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1" name="Freeform 20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2" name="Freeform 21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3" name="Freeform 22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131558" y="301930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PROVINCE AUSTRALIE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943539" y="3881573"/>
            <a:ext cx="29006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PROVINCE</a:t>
            </a:r>
          </a:p>
          <a:p>
            <a:r>
              <a:rPr lang="en-AU" dirty="0" smtClean="0">
                <a:solidFill>
                  <a:schemeClr val="bg1"/>
                </a:solidFill>
              </a:rPr>
              <a:t>NOUVELLE-ZÉLANDE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95624" y="1207494"/>
            <a:ext cx="14465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DISTRICT </a:t>
            </a:r>
          </a:p>
          <a:p>
            <a:pPr algn="ctr"/>
            <a:r>
              <a:rPr lang="en-AU" dirty="0" smtClean="0">
                <a:solidFill>
                  <a:schemeClr val="bg1"/>
                </a:solidFill>
              </a:rPr>
              <a:t>MELANESIE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84831" y="4629428"/>
            <a:ext cx="358537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>
                <a:solidFill>
                  <a:schemeClr val="bg1"/>
                </a:solidFill>
              </a:rPr>
              <a:t>OCEANIE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2 Provinces et 1 District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9 pays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401 frères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5.204 laïcs maristes </a:t>
            </a:r>
            <a:endParaRPr lang="en-AU" sz="2400" dirty="0">
              <a:solidFill>
                <a:schemeClr val="bg1"/>
              </a:solidFill>
            </a:endParaRPr>
          </a:p>
          <a:p>
            <a:r>
              <a:rPr lang="fr-FR" sz="2400" dirty="0">
                <a:solidFill>
                  <a:schemeClr val="bg1"/>
                </a:solidFill>
              </a:rPr>
              <a:t>43.276 enfants et jeunes</a:t>
            </a:r>
            <a:endParaRPr lang="en-AU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782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8000">
        <p14:window dir="vert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25411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274578" y="2761357"/>
            <a:ext cx="2720652" cy="1307696"/>
            <a:chOff x="26495" y="1200150"/>
            <a:chExt cx="9216818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solidFill>
              <a:schemeClr val="bg1">
                <a:lumMod val="50000"/>
              </a:schemeClr>
            </a:solidFill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chemeClr val="bg1">
                <a:lumMod val="50000"/>
              </a:schemeClr>
            </a:solidFill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solidFill>
              <a:schemeClr val="bg1">
                <a:lumMod val="50000"/>
              </a:schemeClr>
            </a:solidFill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59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solidFill>
              <a:schemeClr val="bg1">
                <a:lumMod val="50000"/>
              </a:schemeClr>
            </a:solidFill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solidFill>
              <a:schemeClr val="bg1">
                <a:lumMod val="50000"/>
              </a:schemeClr>
            </a:solidFill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solidFill>
              <a:schemeClr val="bg1">
                <a:lumMod val="50000"/>
              </a:schemeClr>
            </a:solidFill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solidFill>
                <a:srgbClr val="30C7FC"/>
              </a:solidFill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CC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132380" y="0"/>
            <a:ext cx="2880000" cy="180000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 smtClean="0"/>
              <a:t>PASTORALE MARISTE </a:t>
            </a:r>
          </a:p>
          <a:p>
            <a:pPr algn="ctr"/>
            <a:r>
              <a:rPr lang="fr-FR" dirty="0" smtClean="0"/>
              <a:t>DES JEUNES (</a:t>
            </a:r>
            <a:r>
              <a:rPr lang="fr-FR" dirty="0"/>
              <a:t>PMJ) </a:t>
            </a:r>
            <a:endParaRPr lang="en-AU" dirty="0"/>
          </a:p>
          <a:p>
            <a:pPr algn="ctr"/>
            <a:r>
              <a:rPr lang="fr-FR" dirty="0"/>
              <a:t>42.100 Adolescents et jeunes en 1.858 groupes animés par 4.803 frères et laïcs maristes</a:t>
            </a:r>
            <a:endParaRPr lang="en-AU" dirty="0"/>
          </a:p>
        </p:txBody>
      </p:sp>
      <p:sp>
        <p:nvSpPr>
          <p:cNvPr id="4" name="Rectangle 3"/>
          <p:cNvSpPr/>
          <p:nvPr/>
        </p:nvSpPr>
        <p:spPr>
          <a:xfrm>
            <a:off x="6268442" y="-1"/>
            <a:ext cx="2880000" cy="1800000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 smtClean="0"/>
              <a:t>GROUPES ET MOUVEMENTS DE LAÏCS MARISTES</a:t>
            </a:r>
          </a:p>
          <a:p>
            <a:pPr algn="ctr"/>
            <a:endParaRPr lang="en-AU" sz="1000" dirty="0" smtClean="0"/>
          </a:p>
          <a:p>
            <a:pPr algn="ctr"/>
            <a:r>
              <a:rPr lang="fr-FR" dirty="0" smtClean="0"/>
              <a:t>4.184 </a:t>
            </a:r>
            <a:r>
              <a:rPr lang="fr-FR" dirty="0"/>
              <a:t>laïcs maristes en 321 groupes avec participation de 363 Frères Maristes</a:t>
            </a:r>
            <a:endParaRPr lang="en-AU" dirty="0"/>
          </a:p>
        </p:txBody>
      </p:sp>
      <p:sp>
        <p:nvSpPr>
          <p:cNvPr id="5" name="Rectangle 4"/>
          <p:cNvSpPr/>
          <p:nvPr/>
        </p:nvSpPr>
        <p:spPr>
          <a:xfrm>
            <a:off x="-21253" y="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fr-FR" dirty="0"/>
              <a:t> </a:t>
            </a:r>
            <a:r>
              <a:rPr lang="fr-FR" dirty="0" smtClean="0"/>
              <a:t>ÉCOLES</a:t>
            </a:r>
            <a:endParaRPr lang="en-US" dirty="0" smtClean="0">
              <a:solidFill>
                <a:schemeClr val="bg1"/>
              </a:solidFill>
            </a:endParaRPr>
          </a:p>
          <a:p>
            <a:pPr algn="ctr"/>
            <a:endParaRPr lang="es-ES" dirty="0" smtClean="0"/>
          </a:p>
          <a:p>
            <a:pPr algn="ctr"/>
            <a:r>
              <a:rPr lang="fr-FR" dirty="0"/>
              <a:t>455.475 enfants et jeunes éduqués par 46.130 frères et laïcs maristes en 503 </a:t>
            </a:r>
            <a:r>
              <a:rPr lang="fr-FR" dirty="0" smtClean="0"/>
              <a:t>Écoles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7065" y="2491108"/>
            <a:ext cx="2880000" cy="180000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fr-FR" dirty="0" smtClean="0"/>
              <a:t>ŒUVRES SOCIALES</a:t>
            </a:r>
          </a:p>
          <a:p>
            <a:pPr algn="ctr"/>
            <a:endParaRPr lang="fr-FR" dirty="0"/>
          </a:p>
          <a:p>
            <a:pPr algn="ctr"/>
            <a:r>
              <a:rPr lang="fr-FR" dirty="0" smtClean="0"/>
              <a:t>74.164 </a:t>
            </a:r>
            <a:r>
              <a:rPr lang="fr-FR" dirty="0"/>
              <a:t>enfants et jeunes encadrés par 5.317 frères et laïcs maristes dans 216 Œuvres Sociales</a:t>
            </a:r>
            <a:endParaRPr lang="en-AU" dirty="0"/>
          </a:p>
        </p:txBody>
      </p:sp>
      <p:sp>
        <p:nvSpPr>
          <p:cNvPr id="7" name="Rectangle 6"/>
          <p:cNvSpPr/>
          <p:nvPr/>
        </p:nvSpPr>
        <p:spPr>
          <a:xfrm>
            <a:off x="-7065" y="5049380"/>
            <a:ext cx="2880000" cy="180000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fr-FR" dirty="0" smtClean="0"/>
              <a:t>ÉDUCATION SUPÉRIEURE</a:t>
            </a:r>
          </a:p>
          <a:p>
            <a:pPr algn="ctr"/>
            <a:endParaRPr lang="fr-FR" dirty="0" smtClean="0"/>
          </a:p>
          <a:p>
            <a:pPr algn="ctr"/>
            <a:r>
              <a:rPr lang="fr-FR" dirty="0" smtClean="0"/>
              <a:t>108.277 </a:t>
            </a:r>
            <a:r>
              <a:rPr lang="fr-FR" dirty="0"/>
              <a:t>étudiants encadrés par 13.096 frères et laïcs maristes dans 30 Instituions d’Éducation Supérieure</a:t>
            </a:r>
            <a:endParaRPr lang="en-AU" dirty="0"/>
          </a:p>
        </p:txBody>
      </p:sp>
      <p:sp>
        <p:nvSpPr>
          <p:cNvPr id="8" name="Rectangle 7"/>
          <p:cNvSpPr/>
          <p:nvPr/>
        </p:nvSpPr>
        <p:spPr>
          <a:xfrm>
            <a:off x="6264000" y="505800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fr-FR" dirty="0" smtClean="0"/>
              <a:t>HÔPITAUX UNIVERSITAIRES  </a:t>
            </a:r>
          </a:p>
          <a:p>
            <a:pPr algn="ctr"/>
            <a:r>
              <a:rPr lang="fr-FR" dirty="0" smtClean="0"/>
              <a:t>512.911 </a:t>
            </a:r>
            <a:r>
              <a:rPr lang="fr-FR" dirty="0"/>
              <a:t>personnes encadrées, annuellement, par 5.091 professionnels de la santé dans les 14 hôpitaux universitaires maristes </a:t>
            </a:r>
            <a:endParaRPr lang="en-AU" dirty="0"/>
          </a:p>
        </p:txBody>
      </p:sp>
      <p:sp>
        <p:nvSpPr>
          <p:cNvPr id="9" name="Rectangle 8"/>
          <p:cNvSpPr/>
          <p:nvPr/>
        </p:nvSpPr>
        <p:spPr>
          <a:xfrm>
            <a:off x="6268442" y="2524690"/>
            <a:ext cx="2880000" cy="18000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fr-FR" dirty="0" smtClean="0"/>
              <a:t>ÉDITION MARISTES</a:t>
            </a:r>
          </a:p>
          <a:p>
            <a:pPr algn="ctr"/>
            <a:endParaRPr lang="fr-FR" dirty="0" smtClean="0"/>
          </a:p>
          <a:p>
            <a:pPr algn="ctr"/>
            <a:r>
              <a:rPr lang="fr-FR" dirty="0" smtClean="0"/>
              <a:t>Plus </a:t>
            </a:r>
            <a:r>
              <a:rPr lang="fr-FR" dirty="0"/>
              <a:t>de 53 millions de livres scolaires produits annuellement par les 6 Maisons d’Édition maristes.</a:t>
            </a:r>
            <a:endParaRPr lang="en-AU" dirty="0"/>
          </a:p>
        </p:txBody>
      </p:sp>
      <p:sp>
        <p:nvSpPr>
          <p:cNvPr id="10" name="Rectangle 9"/>
          <p:cNvSpPr/>
          <p:nvPr/>
        </p:nvSpPr>
        <p:spPr>
          <a:xfrm>
            <a:off x="3128468" y="5049380"/>
            <a:ext cx="2880000" cy="1815882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fr-FR" sz="1400" i="1" dirty="0"/>
              <a:t>Partons rapidement avec Marie de la Visitation et Marcellin Champagnat à la rencontre du jeune Montagne. Portons les enfants et les jeunes à Jésus, spécialement les plus pauvres, « dans tous les diocèses du monde ». Dans leu visage nous découvrons le visage même de Dieu (XXIe CG)</a:t>
            </a:r>
            <a:endParaRPr lang="en-AU" sz="1400" dirty="0"/>
          </a:p>
        </p:txBody>
      </p:sp>
      <p:sp>
        <p:nvSpPr>
          <p:cNvPr id="12" name="Rectangle 11"/>
          <p:cNvSpPr/>
          <p:nvPr/>
        </p:nvSpPr>
        <p:spPr>
          <a:xfrm>
            <a:off x="2858747" y="4005063"/>
            <a:ext cx="340969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400" dirty="0">
                <a:solidFill>
                  <a:schemeClr val="bg1"/>
                </a:solidFill>
              </a:rPr>
              <a:t>24 Provinces, 4 Districts et 1 Secteur de Mission Ad Gentes en </a:t>
            </a:r>
            <a:r>
              <a:rPr lang="fr-FR" sz="1400" dirty="0" smtClean="0">
                <a:solidFill>
                  <a:schemeClr val="bg1"/>
                </a:solidFill>
              </a:rPr>
              <a:t>79 </a:t>
            </a:r>
            <a:r>
              <a:rPr lang="fr-FR" sz="1400" dirty="0">
                <a:solidFill>
                  <a:schemeClr val="bg1"/>
                </a:solidFill>
              </a:rPr>
              <a:t>pays</a:t>
            </a:r>
            <a:endParaRPr lang="en-AU" sz="1400" dirty="0">
              <a:solidFill>
                <a:schemeClr val="bg1"/>
              </a:solidFill>
            </a:endParaRPr>
          </a:p>
          <a:p>
            <a:pPr algn="ctr"/>
            <a:r>
              <a:rPr lang="fr-FR" sz="1400" dirty="0">
                <a:solidFill>
                  <a:schemeClr val="bg1"/>
                </a:solidFill>
              </a:rPr>
              <a:t>3.552 frères et 72.762 laïcs maristes s’occupant de 654.392 enfants et jeunes </a:t>
            </a:r>
            <a:endParaRPr lang="en-AU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62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56000">
        <p14:vortex dir="r"/>
      </p:transition>
    </mc:Choice>
    <mc:Fallback xmlns="">
      <p:transition spd="slow" advClick="0" advTm="5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0"/>
                            </p:stCondLst>
                            <p:childTnLst>
                              <p:par>
                                <p:cTn id="2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4000"/>
                            </p:stCondLst>
                            <p:childTnLst>
                              <p:par>
                                <p:cTn id="3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Freeform 68"/>
          <p:cNvSpPr>
            <a:spLocks/>
          </p:cNvSpPr>
          <p:nvPr/>
        </p:nvSpPr>
        <p:spPr bwMode="auto">
          <a:xfrm>
            <a:off x="2108559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234"/>
          <p:cNvSpPr>
            <a:spLocks/>
          </p:cNvSpPr>
          <p:nvPr/>
        </p:nvSpPr>
        <p:spPr bwMode="auto">
          <a:xfrm>
            <a:off x="6855107" y="307949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242"/>
          <p:cNvSpPr>
            <a:spLocks/>
          </p:cNvSpPr>
          <p:nvPr/>
        </p:nvSpPr>
        <p:spPr bwMode="auto">
          <a:xfrm>
            <a:off x="6734316" y="314934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94" name="Group 493"/>
          <p:cNvGrpSpPr/>
          <p:nvPr/>
        </p:nvGrpSpPr>
        <p:grpSpPr>
          <a:xfrm>
            <a:off x="4872174" y="3323961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495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96" name="Freeform 495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97" name="Freeform 238"/>
          <p:cNvSpPr>
            <a:spLocks/>
          </p:cNvSpPr>
          <p:nvPr/>
        </p:nvSpPr>
        <p:spPr bwMode="auto">
          <a:xfrm>
            <a:off x="6501888" y="298600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250"/>
          <p:cNvSpPr>
            <a:spLocks/>
          </p:cNvSpPr>
          <p:nvPr/>
        </p:nvSpPr>
        <p:spPr bwMode="auto">
          <a:xfrm>
            <a:off x="7395510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233"/>
          <p:cNvSpPr>
            <a:spLocks/>
          </p:cNvSpPr>
          <p:nvPr/>
        </p:nvSpPr>
        <p:spPr bwMode="auto">
          <a:xfrm>
            <a:off x="6859869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147"/>
          <p:cNvSpPr>
            <a:spLocks/>
          </p:cNvSpPr>
          <p:nvPr/>
        </p:nvSpPr>
        <p:spPr bwMode="auto">
          <a:xfrm>
            <a:off x="4615713" y="307252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180"/>
          <p:cNvSpPr>
            <a:spLocks/>
          </p:cNvSpPr>
          <p:nvPr/>
        </p:nvSpPr>
        <p:spPr bwMode="auto">
          <a:xfrm>
            <a:off x="5132669" y="355336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145"/>
          <p:cNvSpPr>
            <a:spLocks/>
          </p:cNvSpPr>
          <p:nvPr/>
        </p:nvSpPr>
        <p:spPr bwMode="auto">
          <a:xfrm>
            <a:off x="3894278" y="334835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69"/>
          <p:cNvSpPr>
            <a:spLocks/>
          </p:cNvSpPr>
          <p:nvPr/>
        </p:nvSpPr>
        <p:spPr bwMode="auto">
          <a:xfrm>
            <a:off x="2366528" y="324238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172"/>
          <p:cNvSpPr>
            <a:spLocks/>
          </p:cNvSpPr>
          <p:nvPr/>
        </p:nvSpPr>
        <p:spPr bwMode="auto">
          <a:xfrm>
            <a:off x="5019957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161"/>
          <p:cNvSpPr>
            <a:spLocks/>
          </p:cNvSpPr>
          <p:nvPr/>
        </p:nvSpPr>
        <p:spPr bwMode="auto">
          <a:xfrm>
            <a:off x="4195903" y="339020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506"/>
          <p:cNvSpPr/>
          <p:nvPr/>
        </p:nvSpPr>
        <p:spPr bwMode="auto">
          <a:xfrm>
            <a:off x="8686538" y="370187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08" name="Freeform 240"/>
          <p:cNvSpPr>
            <a:spLocks/>
          </p:cNvSpPr>
          <p:nvPr/>
        </p:nvSpPr>
        <p:spPr bwMode="auto">
          <a:xfrm>
            <a:off x="6001685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65"/>
          <p:cNvSpPr>
            <a:spLocks/>
          </p:cNvSpPr>
          <p:nvPr/>
        </p:nvSpPr>
        <p:spPr bwMode="auto">
          <a:xfrm>
            <a:off x="2043292" y="337494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Freeform 162"/>
          <p:cNvSpPr>
            <a:spLocks/>
          </p:cNvSpPr>
          <p:nvPr/>
        </p:nvSpPr>
        <p:spPr bwMode="auto">
          <a:xfrm>
            <a:off x="4064281" y="340369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2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3" name="Freeform 155"/>
          <p:cNvSpPr>
            <a:spLocks/>
          </p:cNvSpPr>
          <p:nvPr/>
        </p:nvSpPr>
        <p:spPr bwMode="auto">
          <a:xfrm>
            <a:off x="4494494" y="333984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4" name="Freeform 72"/>
          <p:cNvSpPr>
            <a:spLocks/>
          </p:cNvSpPr>
          <p:nvPr/>
        </p:nvSpPr>
        <p:spPr bwMode="auto">
          <a:xfrm>
            <a:off x="2552265" y="327670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5" name="Freeform 149"/>
          <p:cNvSpPr>
            <a:spLocks/>
          </p:cNvSpPr>
          <p:nvPr/>
        </p:nvSpPr>
        <p:spPr bwMode="auto">
          <a:xfrm>
            <a:off x="4646894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6" name="Freeform 171"/>
          <p:cNvSpPr>
            <a:spLocks/>
          </p:cNvSpPr>
          <p:nvPr/>
        </p:nvSpPr>
        <p:spPr bwMode="auto">
          <a:xfrm>
            <a:off x="4831838" y="388140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7" name="Freeform 176"/>
          <p:cNvSpPr>
            <a:spLocks/>
          </p:cNvSpPr>
          <p:nvPr/>
        </p:nvSpPr>
        <p:spPr bwMode="auto">
          <a:xfrm>
            <a:off x="4581013" y="381865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8" name="Freeform 174"/>
          <p:cNvSpPr>
            <a:spLocks/>
          </p:cNvSpPr>
          <p:nvPr/>
        </p:nvSpPr>
        <p:spPr bwMode="auto">
          <a:xfrm>
            <a:off x="5007909" y="369562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19" name="Group 518"/>
          <p:cNvGrpSpPr/>
          <p:nvPr/>
        </p:nvGrpSpPr>
        <p:grpSpPr>
          <a:xfrm>
            <a:off x="7540766" y="2444492"/>
            <a:ext cx="406400" cy="419100"/>
            <a:chOff x="7540766" y="2752546"/>
            <a:chExt cx="406400" cy="419100"/>
          </a:xfrm>
          <a:noFill/>
        </p:grpSpPr>
        <p:sp>
          <p:nvSpPr>
            <p:cNvPr id="52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4" name="Freeform 243"/>
          <p:cNvSpPr>
            <a:spLocks/>
          </p:cNvSpPr>
          <p:nvPr/>
        </p:nvSpPr>
        <p:spPr bwMode="auto">
          <a:xfrm>
            <a:off x="6801132" y="350468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5" name="Freeform 244"/>
          <p:cNvSpPr>
            <a:spLocks/>
          </p:cNvSpPr>
          <p:nvPr/>
        </p:nvSpPr>
        <p:spPr bwMode="auto">
          <a:xfrm>
            <a:off x="7042432" y="349833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6" name="Freeform 290"/>
          <p:cNvSpPr>
            <a:spLocks/>
          </p:cNvSpPr>
          <p:nvPr/>
        </p:nvSpPr>
        <p:spPr bwMode="auto">
          <a:xfrm>
            <a:off x="6876539" y="361069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7" name="Freeform 526"/>
          <p:cNvSpPr/>
          <p:nvPr/>
        </p:nvSpPr>
        <p:spPr bwMode="auto">
          <a:xfrm>
            <a:off x="7142452" y="307649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28" name="Group 301"/>
          <p:cNvGrpSpPr>
            <a:grpSpLocks/>
          </p:cNvGrpSpPr>
          <p:nvPr/>
        </p:nvGrpSpPr>
        <p:grpSpPr bwMode="auto">
          <a:xfrm>
            <a:off x="7230410" y="3199705"/>
            <a:ext cx="234950" cy="320675"/>
            <a:chOff x="4561" y="2273"/>
            <a:chExt cx="148" cy="202"/>
          </a:xfrm>
          <a:noFill/>
        </p:grpSpPr>
        <p:sp>
          <p:nvSpPr>
            <p:cNvPr id="52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36" name="Freeform 156"/>
          <p:cNvSpPr>
            <a:spLocks/>
          </p:cNvSpPr>
          <p:nvPr/>
        </p:nvSpPr>
        <p:spPr bwMode="auto">
          <a:xfrm>
            <a:off x="4346856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7" name="Freeform 169"/>
          <p:cNvSpPr>
            <a:spLocks/>
          </p:cNvSpPr>
          <p:nvPr/>
        </p:nvSpPr>
        <p:spPr bwMode="auto">
          <a:xfrm>
            <a:off x="504932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8" name="Freeform 201"/>
          <p:cNvSpPr>
            <a:spLocks/>
          </p:cNvSpPr>
          <p:nvPr/>
        </p:nvSpPr>
        <p:spPr bwMode="auto">
          <a:xfrm>
            <a:off x="4037153" y="253436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39" name="Group 538"/>
          <p:cNvGrpSpPr/>
          <p:nvPr/>
        </p:nvGrpSpPr>
        <p:grpSpPr>
          <a:xfrm>
            <a:off x="7830420" y="3736896"/>
            <a:ext cx="377825" cy="206375"/>
            <a:chOff x="7840663" y="4144963"/>
            <a:chExt cx="377825" cy="206375"/>
          </a:xfrm>
          <a:noFill/>
        </p:grpSpPr>
        <p:sp>
          <p:nvSpPr>
            <p:cNvPr id="540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1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2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43" name="Freeform 170"/>
          <p:cNvSpPr>
            <a:spLocks/>
          </p:cNvSpPr>
          <p:nvPr/>
        </p:nvSpPr>
        <p:spPr bwMode="auto">
          <a:xfrm>
            <a:off x="5102366" y="391403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4" name="Freeform 166"/>
          <p:cNvSpPr>
            <a:spLocks/>
          </p:cNvSpPr>
          <p:nvPr/>
        </p:nvSpPr>
        <p:spPr bwMode="auto">
          <a:xfrm>
            <a:off x="4915182" y="407027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5" name="Freeform 206"/>
          <p:cNvSpPr>
            <a:spLocks/>
          </p:cNvSpPr>
          <p:nvPr/>
        </p:nvSpPr>
        <p:spPr bwMode="auto">
          <a:xfrm>
            <a:off x="4361712" y="217643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6" name="Group 545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54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0" name="Freeform 54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51" name="Freeform 55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52" name="Freeform 61"/>
          <p:cNvSpPr>
            <a:spLocks/>
          </p:cNvSpPr>
          <p:nvPr/>
        </p:nvSpPr>
        <p:spPr bwMode="auto">
          <a:xfrm>
            <a:off x="1922536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3" name="Freeform 63"/>
          <p:cNvSpPr>
            <a:spLocks/>
          </p:cNvSpPr>
          <p:nvPr/>
        </p:nvSpPr>
        <p:spPr bwMode="auto">
          <a:xfrm>
            <a:off x="1982967" y="338565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4" name="Freeform 210"/>
          <p:cNvSpPr>
            <a:spLocks/>
          </p:cNvSpPr>
          <p:nvPr/>
        </p:nvSpPr>
        <p:spPr bwMode="auto">
          <a:xfrm>
            <a:off x="4430994" y="212955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5" name="Freeform 177"/>
          <p:cNvSpPr>
            <a:spLocks/>
          </p:cNvSpPr>
          <p:nvPr/>
        </p:nvSpPr>
        <p:spPr bwMode="auto">
          <a:xfrm>
            <a:off x="4591191" y="353373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6" name="Freeform 239"/>
          <p:cNvSpPr>
            <a:spLocks/>
          </p:cNvSpPr>
          <p:nvPr/>
        </p:nvSpPr>
        <p:spPr bwMode="auto">
          <a:xfrm>
            <a:off x="6288229" y="342477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7" name="Freeform 164"/>
          <p:cNvSpPr>
            <a:spLocks/>
          </p:cNvSpPr>
          <p:nvPr/>
        </p:nvSpPr>
        <p:spPr bwMode="auto">
          <a:xfrm>
            <a:off x="5365891" y="397404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8" name="Freeform 225"/>
          <p:cNvSpPr>
            <a:spLocks/>
          </p:cNvSpPr>
          <p:nvPr/>
        </p:nvSpPr>
        <p:spPr bwMode="auto">
          <a:xfrm>
            <a:off x="4804056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9" name="Freeform 215"/>
          <p:cNvSpPr>
            <a:spLocks/>
          </p:cNvSpPr>
          <p:nvPr/>
        </p:nvSpPr>
        <p:spPr bwMode="auto">
          <a:xfrm>
            <a:off x="4691997" y="233971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0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61" name="Group 560"/>
          <p:cNvGrpSpPr/>
          <p:nvPr/>
        </p:nvGrpSpPr>
        <p:grpSpPr>
          <a:xfrm>
            <a:off x="8458081" y="3992093"/>
            <a:ext cx="106193" cy="190500"/>
            <a:chOff x="8469053" y="4400550"/>
            <a:chExt cx="106193" cy="190500"/>
          </a:xfrm>
          <a:noFill/>
        </p:grpSpPr>
        <p:sp>
          <p:nvSpPr>
            <p:cNvPr id="562" name="Freeform 56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3" name="Freeform 56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8" name="Freeform 56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69" name="Freeform 120"/>
          <p:cNvSpPr>
            <a:spLocks/>
          </p:cNvSpPr>
          <p:nvPr/>
        </p:nvSpPr>
        <p:spPr bwMode="auto">
          <a:xfrm>
            <a:off x="5192854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0" name="Freeform 5"/>
          <p:cNvSpPr>
            <a:spLocks/>
          </p:cNvSpPr>
          <p:nvPr/>
        </p:nvSpPr>
        <p:spPr bwMode="auto">
          <a:xfrm>
            <a:off x="1290022" y="289839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1" name="Freeform 119"/>
          <p:cNvSpPr>
            <a:spLocks/>
          </p:cNvSpPr>
          <p:nvPr/>
        </p:nvSpPr>
        <p:spPr bwMode="auto">
          <a:xfrm>
            <a:off x="5182534" y="277328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2" name="Freeform 199"/>
          <p:cNvSpPr>
            <a:spLocks/>
          </p:cNvSpPr>
          <p:nvPr/>
        </p:nvSpPr>
        <p:spPr bwMode="auto">
          <a:xfrm>
            <a:off x="4429851" y="236212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3" name="Freeform 286"/>
          <p:cNvSpPr>
            <a:spLocks/>
          </p:cNvSpPr>
          <p:nvPr/>
        </p:nvSpPr>
        <p:spPr bwMode="auto">
          <a:xfrm>
            <a:off x="6128794" y="218064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4" name="Freeform 139"/>
          <p:cNvSpPr>
            <a:spLocks/>
          </p:cNvSpPr>
          <p:nvPr/>
        </p:nvSpPr>
        <p:spPr bwMode="auto">
          <a:xfrm>
            <a:off x="4056203" y="269628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5" name="Freeform 574"/>
          <p:cNvSpPr/>
          <p:nvPr/>
        </p:nvSpPr>
        <p:spPr bwMode="auto">
          <a:xfrm>
            <a:off x="8808882" y="411630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76" name="Freeform 575"/>
          <p:cNvSpPr/>
          <p:nvPr/>
        </p:nvSpPr>
        <p:spPr bwMode="auto">
          <a:xfrm>
            <a:off x="8828228" y="408278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77" name="Group 576"/>
          <p:cNvGrpSpPr/>
          <p:nvPr/>
        </p:nvGrpSpPr>
        <p:grpSpPr>
          <a:xfrm>
            <a:off x="9048690" y="4005906"/>
            <a:ext cx="51278" cy="38101"/>
            <a:chOff x="9048690" y="4316956"/>
            <a:chExt cx="51278" cy="38101"/>
          </a:xfrm>
          <a:noFill/>
        </p:grpSpPr>
        <p:sp>
          <p:nvSpPr>
            <p:cNvPr id="578" name="Freeform 577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79" name="Freeform 578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80" name="Freeform 204"/>
          <p:cNvSpPr>
            <a:spLocks/>
          </p:cNvSpPr>
          <p:nvPr/>
        </p:nvSpPr>
        <p:spPr bwMode="auto">
          <a:xfrm>
            <a:off x="4490300" y="257670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1" name="Freeform 221"/>
          <p:cNvSpPr>
            <a:spLocks/>
          </p:cNvSpPr>
          <p:nvPr/>
        </p:nvSpPr>
        <p:spPr bwMode="auto">
          <a:xfrm>
            <a:off x="4599838" y="266560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2" name="Freeform 222"/>
          <p:cNvSpPr>
            <a:spLocks/>
          </p:cNvSpPr>
          <p:nvPr/>
        </p:nvSpPr>
        <p:spPr bwMode="auto">
          <a:xfrm>
            <a:off x="4452200" y="238937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83" name="Group 39"/>
          <p:cNvGrpSpPr>
            <a:grpSpLocks/>
          </p:cNvGrpSpPr>
          <p:nvPr/>
        </p:nvGrpSpPr>
        <p:grpSpPr bwMode="auto">
          <a:xfrm>
            <a:off x="26495" y="1554808"/>
            <a:ext cx="942975" cy="736600"/>
            <a:chOff x="44" y="1185"/>
            <a:chExt cx="594" cy="464"/>
          </a:xfrm>
          <a:noFill/>
        </p:grpSpPr>
        <p:sp>
          <p:nvSpPr>
            <p:cNvPr id="58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6" name="Freeform 52"/>
          <p:cNvSpPr>
            <a:spLocks/>
          </p:cNvSpPr>
          <p:nvPr/>
        </p:nvSpPr>
        <p:spPr bwMode="auto">
          <a:xfrm>
            <a:off x="1105995" y="239618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7" name="Freeform 202"/>
          <p:cNvSpPr>
            <a:spLocks/>
          </p:cNvSpPr>
          <p:nvPr/>
        </p:nvSpPr>
        <p:spPr bwMode="auto">
          <a:xfrm>
            <a:off x="4042715" y="249277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98" name="Group 597"/>
          <p:cNvGrpSpPr>
            <a:grpSpLocks/>
          </p:cNvGrpSpPr>
          <p:nvPr/>
        </p:nvGrpSpPr>
        <p:grpSpPr bwMode="auto">
          <a:xfrm>
            <a:off x="691790" y="916460"/>
            <a:ext cx="2222500" cy="1711325"/>
            <a:chOff x="464" y="783"/>
            <a:chExt cx="1400" cy="1078"/>
          </a:xfrm>
          <a:noFill/>
        </p:grpSpPr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4" name="Freeform 603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5" name="Freeform 604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6" name="Freeform 605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7" name="Freeform 606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8" name="Freeform 607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9" name="Freeform 608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3" name="Freeform 612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4" name="Freeform 613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5" name="Freeform 614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6" name="Freeform 615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7" name="Freeform 616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8" name="Freeform 617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9" name="Freeform 618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3" name="Freeform 622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5" name="Freeform 624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6" name="Freeform 625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9" name="Freeform 628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8474215" y="4567889"/>
            <a:ext cx="298450" cy="368300"/>
            <a:chOff x="8485188" y="4976813"/>
            <a:chExt cx="298450" cy="368300"/>
          </a:xfrm>
          <a:noFill/>
        </p:grpSpPr>
        <p:sp>
          <p:nvSpPr>
            <p:cNvPr id="631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2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33" name="Freeform 266"/>
          <p:cNvSpPr>
            <a:spLocks/>
          </p:cNvSpPr>
          <p:nvPr/>
        </p:nvSpPr>
        <p:spPr bwMode="auto">
          <a:xfrm>
            <a:off x="8416579" y="418792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4" name="Freeform 269"/>
          <p:cNvSpPr>
            <a:spLocks/>
          </p:cNvSpPr>
          <p:nvPr/>
        </p:nvSpPr>
        <p:spPr bwMode="auto">
          <a:xfrm>
            <a:off x="7922496" y="475203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5" name="Freeform 270"/>
          <p:cNvSpPr>
            <a:spLocks/>
          </p:cNvSpPr>
          <p:nvPr/>
        </p:nvSpPr>
        <p:spPr bwMode="auto">
          <a:xfrm>
            <a:off x="7128746" y="394558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6" name="Freeform 165"/>
          <p:cNvSpPr>
            <a:spLocks/>
          </p:cNvSpPr>
          <p:nvPr/>
        </p:nvSpPr>
        <p:spPr bwMode="auto">
          <a:xfrm>
            <a:off x="4697312" y="423854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7" name="Freeform 198"/>
          <p:cNvSpPr>
            <a:spLocks/>
          </p:cNvSpPr>
          <p:nvPr/>
        </p:nvSpPr>
        <p:spPr bwMode="auto">
          <a:xfrm>
            <a:off x="4018103" y="214451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8" name="Freeform 205"/>
          <p:cNvSpPr>
            <a:spLocks/>
          </p:cNvSpPr>
          <p:nvPr/>
        </p:nvSpPr>
        <p:spPr bwMode="auto">
          <a:xfrm>
            <a:off x="4351270" y="225172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9" name="Freeform 196"/>
          <p:cNvSpPr>
            <a:spLocks/>
          </p:cNvSpPr>
          <p:nvPr/>
        </p:nvSpPr>
        <p:spPr bwMode="auto">
          <a:xfrm>
            <a:off x="4128370" y="198888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640" name="Freeform 200"/>
          <p:cNvSpPr>
            <a:spLocks/>
          </p:cNvSpPr>
          <p:nvPr/>
        </p:nvSpPr>
        <p:spPr bwMode="auto">
          <a:xfrm>
            <a:off x="4158724" y="225659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1" name="Freeform 58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2" name="Freeform 59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643" name="Group 298"/>
          <p:cNvGrpSpPr>
            <a:grpSpLocks/>
          </p:cNvGrpSpPr>
          <p:nvPr/>
        </p:nvGrpSpPr>
        <p:grpSpPr bwMode="auto">
          <a:xfrm>
            <a:off x="4969016" y="949246"/>
            <a:ext cx="4095750" cy="1793875"/>
            <a:chOff x="3137" y="855"/>
            <a:chExt cx="2580" cy="1130"/>
          </a:xfrm>
          <a:noFill/>
        </p:grpSpPr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6" name="Freeform 645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7" name="Freeform 646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8" name="Freeform 647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0" name="Freeform 649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1" name="Freeform 650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5" name="Freeform 654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6" name="Freeform 655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7" name="Freeform 656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1" name="Freeform 660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2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3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4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5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6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67" name="Freeform 136"/>
          <p:cNvSpPr>
            <a:spLocks/>
          </p:cNvSpPr>
          <p:nvPr/>
        </p:nvSpPr>
        <p:spPr bwMode="auto">
          <a:xfrm>
            <a:off x="4899166" y="284154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8" name="Freeform 137"/>
          <p:cNvSpPr>
            <a:spLocks/>
          </p:cNvSpPr>
          <p:nvPr/>
        </p:nvSpPr>
        <p:spPr bwMode="auto">
          <a:xfrm>
            <a:off x="4513403" y="280344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9" name="Freeform 138"/>
          <p:cNvSpPr>
            <a:spLocks/>
          </p:cNvSpPr>
          <p:nvPr/>
        </p:nvSpPr>
        <p:spPr bwMode="auto">
          <a:xfrm>
            <a:off x="4465778" y="268597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0" name="Freeform 139"/>
          <p:cNvSpPr>
            <a:spLocks/>
          </p:cNvSpPr>
          <p:nvPr/>
        </p:nvSpPr>
        <p:spPr bwMode="auto">
          <a:xfrm>
            <a:off x="4058584" y="269531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1" name="Freeform 140"/>
          <p:cNvSpPr>
            <a:spLocks/>
          </p:cNvSpPr>
          <p:nvPr/>
        </p:nvSpPr>
        <p:spPr bwMode="auto">
          <a:xfrm>
            <a:off x="3948253" y="272724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2" name="Freeform 141"/>
          <p:cNvSpPr>
            <a:spLocks/>
          </p:cNvSpPr>
          <p:nvPr/>
        </p:nvSpPr>
        <p:spPr bwMode="auto">
          <a:xfrm>
            <a:off x="3846653" y="295584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3" name="Freeform 142"/>
          <p:cNvSpPr>
            <a:spLocks/>
          </p:cNvSpPr>
          <p:nvPr/>
        </p:nvSpPr>
        <p:spPr bwMode="auto">
          <a:xfrm>
            <a:off x="3859353" y="334637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4" name="Freeform 143"/>
          <p:cNvSpPr>
            <a:spLocks/>
          </p:cNvSpPr>
          <p:nvPr/>
        </p:nvSpPr>
        <p:spPr bwMode="auto">
          <a:xfrm>
            <a:off x="3945078" y="341622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5" name="Freeform 144"/>
          <p:cNvSpPr>
            <a:spLocks/>
          </p:cNvSpPr>
          <p:nvPr/>
        </p:nvSpPr>
        <p:spPr bwMode="auto">
          <a:xfrm>
            <a:off x="3846653" y="295584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6" name="Freeform 145"/>
          <p:cNvSpPr>
            <a:spLocks/>
          </p:cNvSpPr>
          <p:nvPr/>
        </p:nvSpPr>
        <p:spPr bwMode="auto">
          <a:xfrm>
            <a:off x="3894278" y="334637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7" name="Freeform 146"/>
          <p:cNvSpPr>
            <a:spLocks/>
          </p:cNvSpPr>
          <p:nvPr/>
        </p:nvSpPr>
        <p:spPr bwMode="auto">
          <a:xfrm>
            <a:off x="3983178" y="345432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8" name="Freeform 147"/>
          <p:cNvSpPr>
            <a:spLocks/>
          </p:cNvSpPr>
          <p:nvPr/>
        </p:nvSpPr>
        <p:spPr bwMode="auto">
          <a:xfrm>
            <a:off x="4613416" y="307014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9" name="Freeform 148"/>
          <p:cNvSpPr>
            <a:spLocks/>
          </p:cNvSpPr>
          <p:nvPr/>
        </p:nvSpPr>
        <p:spPr bwMode="auto">
          <a:xfrm>
            <a:off x="4278453" y="306379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0" name="Freeform 149"/>
          <p:cNvSpPr>
            <a:spLocks/>
          </p:cNvSpPr>
          <p:nvPr/>
        </p:nvSpPr>
        <p:spPr bwMode="auto">
          <a:xfrm>
            <a:off x="4645166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1" name="Freeform 150"/>
          <p:cNvSpPr>
            <a:spLocks/>
          </p:cNvSpPr>
          <p:nvPr/>
        </p:nvSpPr>
        <p:spPr bwMode="auto">
          <a:xfrm>
            <a:off x="4829316" y="308284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2" name="Freeform 151"/>
          <p:cNvSpPr>
            <a:spLocks/>
          </p:cNvSpPr>
          <p:nvPr/>
        </p:nvSpPr>
        <p:spPr bwMode="auto">
          <a:xfrm>
            <a:off x="5194441" y="321937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3" name="Freeform 152"/>
          <p:cNvSpPr>
            <a:spLocks/>
          </p:cNvSpPr>
          <p:nvPr/>
        </p:nvSpPr>
        <p:spPr bwMode="auto">
          <a:xfrm>
            <a:off x="5330966" y="334002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4" name="Freeform 153"/>
          <p:cNvSpPr>
            <a:spLocks/>
          </p:cNvSpPr>
          <p:nvPr/>
        </p:nvSpPr>
        <p:spPr bwMode="auto">
          <a:xfrm>
            <a:off x="5305566" y="336859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5" name="Freeform 154"/>
          <p:cNvSpPr>
            <a:spLocks/>
          </p:cNvSpPr>
          <p:nvPr/>
        </p:nvSpPr>
        <p:spPr bwMode="auto">
          <a:xfrm>
            <a:off x="5105541" y="329874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6" name="Freeform 155"/>
          <p:cNvSpPr>
            <a:spLocks/>
          </p:cNvSpPr>
          <p:nvPr/>
        </p:nvSpPr>
        <p:spPr bwMode="auto">
          <a:xfrm>
            <a:off x="4494353" y="334002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87" name="Freeform 156"/>
          <p:cNvSpPr>
            <a:spLocks/>
          </p:cNvSpPr>
          <p:nvPr/>
        </p:nvSpPr>
        <p:spPr bwMode="auto">
          <a:xfrm>
            <a:off x="4345128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8" name="Freeform 157"/>
          <p:cNvSpPr>
            <a:spLocks/>
          </p:cNvSpPr>
          <p:nvPr/>
        </p:nvSpPr>
        <p:spPr bwMode="auto">
          <a:xfrm>
            <a:off x="4294328" y="335589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9" name="Freeform 158"/>
          <p:cNvSpPr>
            <a:spLocks/>
          </p:cNvSpPr>
          <p:nvPr/>
        </p:nvSpPr>
        <p:spPr bwMode="auto">
          <a:xfrm>
            <a:off x="4265753" y="338764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0" name="Freeform 159"/>
          <p:cNvSpPr>
            <a:spLocks/>
          </p:cNvSpPr>
          <p:nvPr/>
        </p:nvSpPr>
        <p:spPr bwMode="auto">
          <a:xfrm>
            <a:off x="3970478" y="303204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1" name="Freeform 160"/>
          <p:cNvSpPr>
            <a:spLocks/>
          </p:cNvSpPr>
          <p:nvPr/>
        </p:nvSpPr>
        <p:spPr bwMode="auto">
          <a:xfrm>
            <a:off x="4135578" y="328922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2" name="Freeform 161"/>
          <p:cNvSpPr>
            <a:spLocks/>
          </p:cNvSpPr>
          <p:nvPr/>
        </p:nvSpPr>
        <p:spPr bwMode="auto">
          <a:xfrm>
            <a:off x="4195903" y="338764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3" name="Freeform 162"/>
          <p:cNvSpPr>
            <a:spLocks/>
          </p:cNvSpPr>
          <p:nvPr/>
        </p:nvSpPr>
        <p:spPr bwMode="auto">
          <a:xfrm>
            <a:off x="4062553" y="340352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4" name="Freeform 163"/>
          <p:cNvSpPr>
            <a:spLocks/>
          </p:cNvSpPr>
          <p:nvPr/>
        </p:nvSpPr>
        <p:spPr bwMode="auto">
          <a:xfrm>
            <a:off x="4516578" y="360989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5" name="Freeform 164"/>
          <p:cNvSpPr>
            <a:spLocks/>
          </p:cNvSpPr>
          <p:nvPr/>
        </p:nvSpPr>
        <p:spPr bwMode="auto">
          <a:xfrm>
            <a:off x="5365891" y="397184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6" name="Freeform 165"/>
          <p:cNvSpPr>
            <a:spLocks/>
          </p:cNvSpPr>
          <p:nvPr/>
        </p:nvSpPr>
        <p:spPr bwMode="auto">
          <a:xfrm>
            <a:off x="4695966" y="423537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7" name="Freeform 166"/>
          <p:cNvSpPr>
            <a:spLocks/>
          </p:cNvSpPr>
          <p:nvPr/>
        </p:nvSpPr>
        <p:spPr bwMode="auto">
          <a:xfrm>
            <a:off x="4915041" y="407027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8" name="Freeform 167"/>
          <p:cNvSpPr>
            <a:spLocks/>
          </p:cNvSpPr>
          <p:nvPr/>
        </p:nvSpPr>
        <p:spPr bwMode="auto">
          <a:xfrm>
            <a:off x="4781691" y="412742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9" name="Freeform 168"/>
          <p:cNvSpPr>
            <a:spLocks/>
          </p:cNvSpPr>
          <p:nvPr/>
        </p:nvSpPr>
        <p:spPr bwMode="auto">
          <a:xfrm>
            <a:off x="4581666" y="411154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0" name="Freeform 169"/>
          <p:cNvSpPr>
            <a:spLocks/>
          </p:cNvSpPr>
          <p:nvPr/>
        </p:nvSpPr>
        <p:spPr bwMode="auto">
          <a:xfrm>
            <a:off x="504521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1" name="Freeform 170"/>
          <p:cNvSpPr>
            <a:spLocks/>
          </p:cNvSpPr>
          <p:nvPr/>
        </p:nvSpPr>
        <p:spPr bwMode="auto">
          <a:xfrm>
            <a:off x="5102366" y="391152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2" name="Freeform 171"/>
          <p:cNvSpPr>
            <a:spLocks/>
          </p:cNvSpPr>
          <p:nvPr/>
        </p:nvSpPr>
        <p:spPr bwMode="auto">
          <a:xfrm>
            <a:off x="4832491" y="387977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3" name="Freeform 172"/>
          <p:cNvSpPr>
            <a:spLocks/>
          </p:cNvSpPr>
          <p:nvPr/>
        </p:nvSpPr>
        <p:spPr bwMode="auto">
          <a:xfrm>
            <a:off x="5019816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4" name="Freeform 173"/>
          <p:cNvSpPr>
            <a:spLocks/>
          </p:cNvSpPr>
          <p:nvPr/>
        </p:nvSpPr>
        <p:spPr bwMode="auto">
          <a:xfrm>
            <a:off x="5016641" y="372737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5" name="Freeform 174"/>
          <p:cNvSpPr>
            <a:spLocks/>
          </p:cNvSpPr>
          <p:nvPr/>
        </p:nvSpPr>
        <p:spPr bwMode="auto">
          <a:xfrm>
            <a:off x="5007116" y="369562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6" name="Freeform 175"/>
          <p:cNvSpPr>
            <a:spLocks/>
          </p:cNvSpPr>
          <p:nvPr/>
        </p:nvSpPr>
        <p:spPr bwMode="auto">
          <a:xfrm>
            <a:off x="5022991" y="356544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7" name="Freeform 176"/>
          <p:cNvSpPr>
            <a:spLocks/>
          </p:cNvSpPr>
          <p:nvPr/>
        </p:nvSpPr>
        <p:spPr bwMode="auto">
          <a:xfrm>
            <a:off x="4581666" y="381627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8" name="Freeform 177"/>
          <p:cNvSpPr>
            <a:spLocks/>
          </p:cNvSpPr>
          <p:nvPr/>
        </p:nvSpPr>
        <p:spPr bwMode="auto">
          <a:xfrm>
            <a:off x="4591191" y="353369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9" name="Freeform 178"/>
          <p:cNvSpPr>
            <a:spLocks/>
          </p:cNvSpPr>
          <p:nvPr/>
        </p:nvSpPr>
        <p:spPr bwMode="auto">
          <a:xfrm>
            <a:off x="4581666" y="378134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0" name="Freeform 179"/>
          <p:cNvSpPr>
            <a:spLocks/>
          </p:cNvSpPr>
          <p:nvPr/>
        </p:nvSpPr>
        <p:spPr bwMode="auto">
          <a:xfrm>
            <a:off x="4557853" y="357814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1" name="Freeform 180"/>
          <p:cNvSpPr>
            <a:spLocks/>
          </p:cNvSpPr>
          <p:nvPr/>
        </p:nvSpPr>
        <p:spPr bwMode="auto">
          <a:xfrm>
            <a:off x="5130941" y="355274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C00000"/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2" name="Freeform 181"/>
          <p:cNvSpPr>
            <a:spLocks/>
          </p:cNvSpPr>
          <p:nvPr/>
        </p:nvSpPr>
        <p:spPr bwMode="auto">
          <a:xfrm>
            <a:off x="4500703" y="360989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3" name="Freeform 182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4" name="Freeform 183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5" name="Freeform 184"/>
          <p:cNvSpPr>
            <a:spLocks/>
          </p:cNvSpPr>
          <p:nvPr/>
        </p:nvSpPr>
        <p:spPr bwMode="auto">
          <a:xfrm>
            <a:off x="3843478" y="324762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" name="Freeform 185"/>
          <p:cNvSpPr>
            <a:spLocks/>
          </p:cNvSpPr>
          <p:nvPr/>
        </p:nvSpPr>
        <p:spPr bwMode="auto">
          <a:xfrm>
            <a:off x="5040453" y="432585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7" name="Freeform 186"/>
          <p:cNvSpPr>
            <a:spLocks/>
          </p:cNvSpPr>
          <p:nvPr/>
        </p:nvSpPr>
        <p:spPr bwMode="auto">
          <a:xfrm>
            <a:off x="4957903" y="438300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8" name="Freeform 117"/>
          <p:cNvSpPr>
            <a:spLocks/>
          </p:cNvSpPr>
          <p:nvPr/>
        </p:nvSpPr>
        <p:spPr bwMode="auto">
          <a:xfrm>
            <a:off x="5096016" y="273677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9" name="Freeform 118"/>
          <p:cNvSpPr>
            <a:spLocks/>
          </p:cNvSpPr>
          <p:nvPr/>
        </p:nvSpPr>
        <p:spPr bwMode="auto">
          <a:xfrm>
            <a:off x="4940441" y="254309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0" name="Freeform 122"/>
          <p:cNvSpPr>
            <a:spLocks/>
          </p:cNvSpPr>
          <p:nvPr/>
        </p:nvSpPr>
        <p:spPr bwMode="auto">
          <a:xfrm>
            <a:off x="5261116" y="267962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1" name="Freeform 123"/>
          <p:cNvSpPr>
            <a:spLocks/>
          </p:cNvSpPr>
          <p:nvPr/>
        </p:nvSpPr>
        <p:spPr bwMode="auto">
          <a:xfrm>
            <a:off x="5454791" y="288599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2" name="Freeform 124"/>
          <p:cNvSpPr>
            <a:spLocks/>
          </p:cNvSpPr>
          <p:nvPr/>
        </p:nvSpPr>
        <p:spPr bwMode="auto">
          <a:xfrm>
            <a:off x="5565916" y="300347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3" name="Freeform 125"/>
          <p:cNvSpPr>
            <a:spLocks/>
          </p:cNvSpPr>
          <p:nvPr/>
        </p:nvSpPr>
        <p:spPr bwMode="auto">
          <a:xfrm>
            <a:off x="5588141" y="304157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4" name="Freeform 126"/>
          <p:cNvSpPr>
            <a:spLocks/>
          </p:cNvSpPr>
          <p:nvPr/>
        </p:nvSpPr>
        <p:spPr bwMode="auto">
          <a:xfrm>
            <a:off x="5356366" y="319079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5" name="Freeform 127"/>
          <p:cNvSpPr>
            <a:spLocks/>
          </p:cNvSpPr>
          <p:nvPr/>
        </p:nvSpPr>
        <p:spPr bwMode="auto">
          <a:xfrm>
            <a:off x="5388116" y="261294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6" name="Freeform 128"/>
          <p:cNvSpPr>
            <a:spLocks/>
          </p:cNvSpPr>
          <p:nvPr/>
        </p:nvSpPr>
        <p:spPr bwMode="auto">
          <a:xfrm>
            <a:off x="5804041" y="264787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7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8" name="Freeform 130"/>
          <p:cNvSpPr>
            <a:spLocks/>
          </p:cNvSpPr>
          <p:nvPr/>
        </p:nvSpPr>
        <p:spPr bwMode="auto">
          <a:xfrm>
            <a:off x="5156341" y="279392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9" name="Freeform 131"/>
          <p:cNvSpPr>
            <a:spLocks/>
          </p:cNvSpPr>
          <p:nvPr/>
        </p:nvSpPr>
        <p:spPr bwMode="auto">
          <a:xfrm>
            <a:off x="5164499" y="283064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0" name="Freeform 132"/>
          <p:cNvSpPr>
            <a:spLocks/>
          </p:cNvSpPr>
          <p:nvPr/>
        </p:nvSpPr>
        <p:spPr bwMode="auto">
          <a:xfrm>
            <a:off x="5173803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1" name="Freeform 133"/>
          <p:cNvSpPr>
            <a:spLocks/>
          </p:cNvSpPr>
          <p:nvPr/>
        </p:nvSpPr>
        <p:spPr bwMode="auto">
          <a:xfrm>
            <a:off x="5559566" y="300029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Freeform 134"/>
          <p:cNvSpPr>
            <a:spLocks/>
          </p:cNvSpPr>
          <p:nvPr/>
        </p:nvSpPr>
        <p:spPr bwMode="auto">
          <a:xfrm>
            <a:off x="5546866" y="298759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3" name="Freeform 227"/>
          <p:cNvSpPr>
            <a:spLocks/>
          </p:cNvSpPr>
          <p:nvPr/>
        </p:nvSpPr>
        <p:spPr bwMode="auto">
          <a:xfrm>
            <a:off x="4934091" y="254309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4" name="Freeform 188"/>
          <p:cNvSpPr>
            <a:spLocks/>
          </p:cNvSpPr>
          <p:nvPr/>
        </p:nvSpPr>
        <p:spPr bwMode="auto">
          <a:xfrm>
            <a:off x="4800741" y="152709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5" name="Freeform 189"/>
          <p:cNvSpPr>
            <a:spLocks/>
          </p:cNvSpPr>
          <p:nvPr/>
        </p:nvSpPr>
        <p:spPr bwMode="auto">
          <a:xfrm>
            <a:off x="4554678" y="157472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36" name="Group 296"/>
          <p:cNvGrpSpPr>
            <a:grpSpLocks/>
          </p:cNvGrpSpPr>
          <p:nvPr/>
        </p:nvGrpSpPr>
        <p:grpSpPr bwMode="auto">
          <a:xfrm>
            <a:off x="4402278" y="996871"/>
            <a:ext cx="652463" cy="1019175"/>
            <a:chOff x="2780" y="885"/>
            <a:chExt cx="411" cy="642"/>
          </a:xfrm>
          <a:noFill/>
        </p:grpSpPr>
        <p:sp>
          <p:nvSpPr>
            <p:cNvPr id="737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8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9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0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1" name="Freeform 191"/>
          <p:cNvSpPr>
            <a:spLocks/>
          </p:cNvSpPr>
          <p:nvPr/>
        </p:nvSpPr>
        <p:spPr bwMode="auto">
          <a:xfrm>
            <a:off x="4870591" y="195889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2" name="Freeform 192"/>
          <p:cNvSpPr>
            <a:spLocks/>
          </p:cNvSpPr>
          <p:nvPr/>
        </p:nvSpPr>
        <p:spPr bwMode="auto">
          <a:xfrm>
            <a:off x="4807091" y="201604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3" name="Freeform 193"/>
          <p:cNvSpPr>
            <a:spLocks/>
          </p:cNvSpPr>
          <p:nvPr/>
        </p:nvSpPr>
        <p:spPr bwMode="auto">
          <a:xfrm>
            <a:off x="4807091" y="207319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4" name="Freeform 194"/>
          <p:cNvSpPr>
            <a:spLocks/>
          </p:cNvSpPr>
          <p:nvPr/>
        </p:nvSpPr>
        <p:spPr bwMode="auto">
          <a:xfrm>
            <a:off x="4772166" y="211447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5" name="Freeform 195"/>
          <p:cNvSpPr>
            <a:spLocks/>
          </p:cNvSpPr>
          <p:nvPr/>
        </p:nvSpPr>
        <p:spPr bwMode="auto">
          <a:xfrm>
            <a:off x="4864241" y="208272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6" name="Freeform 196"/>
          <p:cNvSpPr>
            <a:spLocks/>
          </p:cNvSpPr>
          <p:nvPr/>
        </p:nvSpPr>
        <p:spPr bwMode="auto">
          <a:xfrm>
            <a:off x="4126053" y="199064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7" name="Freeform 197"/>
          <p:cNvSpPr>
            <a:spLocks/>
          </p:cNvSpPr>
          <p:nvPr/>
        </p:nvSpPr>
        <p:spPr bwMode="auto">
          <a:xfrm>
            <a:off x="4075253" y="211764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8" name="Freeform 198"/>
          <p:cNvSpPr>
            <a:spLocks/>
          </p:cNvSpPr>
          <p:nvPr/>
        </p:nvSpPr>
        <p:spPr bwMode="auto">
          <a:xfrm>
            <a:off x="4018103" y="214622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9" name="Freeform 199"/>
          <p:cNvSpPr>
            <a:spLocks/>
          </p:cNvSpPr>
          <p:nvPr/>
        </p:nvSpPr>
        <p:spPr bwMode="auto">
          <a:xfrm>
            <a:off x="4427678" y="236529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0" name="Freeform 200"/>
          <p:cNvSpPr>
            <a:spLocks/>
          </p:cNvSpPr>
          <p:nvPr/>
        </p:nvSpPr>
        <p:spPr bwMode="auto">
          <a:xfrm>
            <a:off x="4157803" y="225734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1" name="Freeform 201"/>
          <p:cNvSpPr>
            <a:spLocks/>
          </p:cNvSpPr>
          <p:nvPr/>
        </p:nvSpPr>
        <p:spPr bwMode="auto">
          <a:xfrm>
            <a:off x="4037153" y="253674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2" name="Freeform 202"/>
          <p:cNvSpPr>
            <a:spLocks/>
          </p:cNvSpPr>
          <p:nvPr/>
        </p:nvSpPr>
        <p:spPr bwMode="auto">
          <a:xfrm>
            <a:off x="4043503" y="249229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3" name="Freeform 203"/>
          <p:cNvSpPr>
            <a:spLocks/>
          </p:cNvSpPr>
          <p:nvPr/>
        </p:nvSpPr>
        <p:spPr bwMode="auto">
          <a:xfrm>
            <a:off x="4497528" y="252087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4" name="Freeform 204"/>
          <p:cNvSpPr>
            <a:spLocks/>
          </p:cNvSpPr>
          <p:nvPr/>
        </p:nvSpPr>
        <p:spPr bwMode="auto">
          <a:xfrm>
            <a:off x="4490982" y="257484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5" name="Freeform 205"/>
          <p:cNvSpPr>
            <a:spLocks/>
          </p:cNvSpPr>
          <p:nvPr/>
        </p:nvSpPr>
        <p:spPr bwMode="auto">
          <a:xfrm>
            <a:off x="4341953" y="224782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6" name="Freeform 206"/>
          <p:cNvSpPr>
            <a:spLocks/>
          </p:cNvSpPr>
          <p:nvPr/>
        </p:nvSpPr>
        <p:spPr bwMode="auto">
          <a:xfrm>
            <a:off x="4361003" y="217479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7" name="Group 295"/>
          <p:cNvGrpSpPr>
            <a:grpSpLocks/>
          </p:cNvGrpSpPr>
          <p:nvPr/>
        </p:nvGrpSpPr>
        <p:grpSpPr bwMode="auto">
          <a:xfrm>
            <a:off x="4481653" y="2031921"/>
            <a:ext cx="115888" cy="98425"/>
            <a:chOff x="2830" y="1537"/>
            <a:chExt cx="73" cy="62"/>
          </a:xfrm>
          <a:noFill/>
        </p:grpSpPr>
        <p:sp>
          <p:nvSpPr>
            <p:cNvPr id="758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9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0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61" name="Freeform 210"/>
          <p:cNvSpPr>
            <a:spLocks/>
          </p:cNvSpPr>
          <p:nvPr/>
        </p:nvSpPr>
        <p:spPr bwMode="auto">
          <a:xfrm>
            <a:off x="4433234" y="212717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2" name="Freeform 211"/>
          <p:cNvSpPr>
            <a:spLocks/>
          </p:cNvSpPr>
          <p:nvPr/>
        </p:nvSpPr>
        <p:spPr bwMode="auto">
          <a:xfrm>
            <a:off x="4581666" y="225734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3" name="Freeform 212"/>
          <p:cNvSpPr>
            <a:spLocks/>
          </p:cNvSpPr>
          <p:nvPr/>
        </p:nvSpPr>
        <p:spPr bwMode="auto">
          <a:xfrm>
            <a:off x="4702316" y="230497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4" name="Freeform 213"/>
          <p:cNvSpPr>
            <a:spLocks/>
          </p:cNvSpPr>
          <p:nvPr/>
        </p:nvSpPr>
        <p:spPr bwMode="auto">
          <a:xfrm>
            <a:off x="4516578" y="232402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5" name="Freeform 214"/>
          <p:cNvSpPr>
            <a:spLocks/>
          </p:cNvSpPr>
          <p:nvPr/>
        </p:nvSpPr>
        <p:spPr bwMode="auto">
          <a:xfrm>
            <a:off x="4643578" y="213352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6" name="Freeform 215"/>
          <p:cNvSpPr>
            <a:spLocks/>
          </p:cNvSpPr>
          <p:nvPr/>
        </p:nvSpPr>
        <p:spPr bwMode="auto">
          <a:xfrm>
            <a:off x="4689616" y="233989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7" name="Freeform 216"/>
          <p:cNvSpPr>
            <a:spLocks/>
          </p:cNvSpPr>
          <p:nvPr/>
        </p:nvSpPr>
        <p:spPr bwMode="auto">
          <a:xfrm>
            <a:off x="4610241" y="238752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8" name="Freeform 217"/>
          <p:cNvSpPr>
            <a:spLocks/>
          </p:cNvSpPr>
          <p:nvPr/>
        </p:nvSpPr>
        <p:spPr bwMode="auto">
          <a:xfrm>
            <a:off x="4619766" y="240022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9" name="Freeform 218"/>
          <p:cNvSpPr>
            <a:spLocks/>
          </p:cNvSpPr>
          <p:nvPr/>
        </p:nvSpPr>
        <p:spPr bwMode="auto">
          <a:xfrm>
            <a:off x="4676916" y="244467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0" name="Freeform 219"/>
          <p:cNvSpPr>
            <a:spLocks/>
          </p:cNvSpPr>
          <p:nvPr/>
        </p:nvSpPr>
        <p:spPr bwMode="auto">
          <a:xfrm>
            <a:off x="4743591" y="241927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1" name="Freeform 221"/>
          <p:cNvSpPr>
            <a:spLocks/>
          </p:cNvSpPr>
          <p:nvPr/>
        </p:nvSpPr>
        <p:spPr bwMode="auto">
          <a:xfrm>
            <a:off x="4600520" y="266374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2" name="Freeform 222"/>
          <p:cNvSpPr>
            <a:spLocks/>
          </p:cNvSpPr>
          <p:nvPr/>
        </p:nvSpPr>
        <p:spPr bwMode="auto">
          <a:xfrm>
            <a:off x="4452882" y="238752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3" name="Freeform 223"/>
          <p:cNvSpPr>
            <a:spLocks/>
          </p:cNvSpPr>
          <p:nvPr/>
        </p:nvSpPr>
        <p:spPr bwMode="auto">
          <a:xfrm>
            <a:off x="4959491" y="234307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4" name="Freeform 224"/>
          <p:cNvSpPr>
            <a:spLocks/>
          </p:cNvSpPr>
          <p:nvPr/>
        </p:nvSpPr>
        <p:spPr bwMode="auto">
          <a:xfrm>
            <a:off x="4832491" y="221607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5" name="Freeform 225"/>
          <p:cNvSpPr>
            <a:spLocks/>
          </p:cNvSpPr>
          <p:nvPr/>
        </p:nvSpPr>
        <p:spPr bwMode="auto">
          <a:xfrm>
            <a:off x="4802328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6" name="Freeform 226"/>
          <p:cNvSpPr>
            <a:spLocks/>
          </p:cNvSpPr>
          <p:nvPr/>
        </p:nvSpPr>
        <p:spPr bwMode="auto">
          <a:xfrm>
            <a:off x="4838841" y="247642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7" name="Freeform 220"/>
          <p:cNvSpPr>
            <a:spLocks/>
          </p:cNvSpPr>
          <p:nvPr/>
        </p:nvSpPr>
        <p:spPr bwMode="auto">
          <a:xfrm>
            <a:off x="4797566" y="253039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8" name="Freeform 228"/>
          <p:cNvSpPr>
            <a:spLocks/>
          </p:cNvSpPr>
          <p:nvPr/>
        </p:nvSpPr>
        <p:spPr bwMode="auto">
          <a:xfrm>
            <a:off x="4870591" y="273677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9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0" name="Freeform 230"/>
          <p:cNvSpPr>
            <a:spLocks/>
          </p:cNvSpPr>
          <p:nvPr/>
        </p:nvSpPr>
        <p:spPr bwMode="auto">
          <a:xfrm>
            <a:off x="4765816" y="252722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1" name="Freeform 231"/>
          <p:cNvSpPr>
            <a:spLocks/>
          </p:cNvSpPr>
          <p:nvPr/>
        </p:nvSpPr>
        <p:spPr bwMode="auto">
          <a:xfrm>
            <a:off x="4626116" y="272248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2" name="Freeform 286"/>
          <p:cNvSpPr>
            <a:spLocks/>
          </p:cNvSpPr>
          <p:nvPr/>
        </p:nvSpPr>
        <p:spPr bwMode="auto">
          <a:xfrm>
            <a:off x="6131066" y="217479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3" name="Freeform 233"/>
          <p:cNvSpPr>
            <a:spLocks/>
          </p:cNvSpPr>
          <p:nvPr/>
        </p:nvSpPr>
        <p:spPr bwMode="auto">
          <a:xfrm>
            <a:off x="6858141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4" name="Freeform 234"/>
          <p:cNvSpPr>
            <a:spLocks/>
          </p:cNvSpPr>
          <p:nvPr/>
        </p:nvSpPr>
        <p:spPr bwMode="auto">
          <a:xfrm>
            <a:off x="6854966" y="307967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5" name="Freeform 235"/>
          <p:cNvSpPr>
            <a:spLocks/>
          </p:cNvSpPr>
          <p:nvPr/>
        </p:nvSpPr>
        <p:spPr bwMode="auto">
          <a:xfrm>
            <a:off x="6242191" y="272089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6" name="Freeform 236"/>
          <p:cNvSpPr>
            <a:spLocks/>
          </p:cNvSpPr>
          <p:nvPr/>
        </p:nvSpPr>
        <p:spPr bwMode="auto">
          <a:xfrm>
            <a:off x="6292991" y="287647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7" name="Freeform 237"/>
          <p:cNvSpPr>
            <a:spLocks/>
          </p:cNvSpPr>
          <p:nvPr/>
        </p:nvSpPr>
        <p:spPr bwMode="auto">
          <a:xfrm>
            <a:off x="6521591" y="293997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8" name="Freeform 238"/>
          <p:cNvSpPr>
            <a:spLocks/>
          </p:cNvSpPr>
          <p:nvPr/>
        </p:nvSpPr>
        <p:spPr bwMode="auto">
          <a:xfrm>
            <a:off x="6499366" y="298759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9" name="Freeform 239"/>
          <p:cNvSpPr>
            <a:spLocks/>
          </p:cNvSpPr>
          <p:nvPr/>
        </p:nvSpPr>
        <p:spPr bwMode="auto">
          <a:xfrm>
            <a:off x="6289816" y="342257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0" name="Freeform 240"/>
          <p:cNvSpPr>
            <a:spLocks/>
          </p:cNvSpPr>
          <p:nvPr/>
        </p:nvSpPr>
        <p:spPr bwMode="auto">
          <a:xfrm>
            <a:off x="6000891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1" name="Freeform 241"/>
          <p:cNvSpPr>
            <a:spLocks/>
          </p:cNvSpPr>
          <p:nvPr/>
        </p:nvSpPr>
        <p:spPr bwMode="auto">
          <a:xfrm>
            <a:off x="6600966" y="293362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2" name="Freeform 242"/>
          <p:cNvSpPr>
            <a:spLocks/>
          </p:cNvSpPr>
          <p:nvPr/>
        </p:nvSpPr>
        <p:spPr bwMode="auto">
          <a:xfrm>
            <a:off x="6734316" y="314634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3" name="Freeform 243"/>
          <p:cNvSpPr>
            <a:spLocks/>
          </p:cNvSpPr>
          <p:nvPr/>
        </p:nvSpPr>
        <p:spPr bwMode="auto">
          <a:xfrm>
            <a:off x="6800991" y="350194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4" name="Freeform 244"/>
          <p:cNvSpPr>
            <a:spLocks/>
          </p:cNvSpPr>
          <p:nvPr/>
        </p:nvSpPr>
        <p:spPr bwMode="auto">
          <a:xfrm>
            <a:off x="7042291" y="349559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5" name="Freeform 248"/>
          <p:cNvSpPr>
            <a:spLocks/>
          </p:cNvSpPr>
          <p:nvPr/>
        </p:nvSpPr>
        <p:spPr bwMode="auto">
          <a:xfrm>
            <a:off x="6931166" y="370832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6" name="Freeform 245"/>
          <p:cNvSpPr>
            <a:spLocks/>
          </p:cNvSpPr>
          <p:nvPr/>
        </p:nvSpPr>
        <p:spPr bwMode="auto">
          <a:xfrm>
            <a:off x="7020066" y="355592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7" name="Freeform 246"/>
          <p:cNvSpPr>
            <a:spLocks/>
          </p:cNvSpPr>
          <p:nvPr/>
        </p:nvSpPr>
        <p:spPr bwMode="auto">
          <a:xfrm>
            <a:off x="6673991" y="353369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8" name="Freeform 247"/>
          <p:cNvSpPr>
            <a:spLocks/>
          </p:cNvSpPr>
          <p:nvPr/>
        </p:nvSpPr>
        <p:spPr bwMode="auto">
          <a:xfrm>
            <a:off x="6985141" y="373372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9" name="Freeform 249"/>
          <p:cNvSpPr>
            <a:spLocks/>
          </p:cNvSpPr>
          <p:nvPr/>
        </p:nvSpPr>
        <p:spPr bwMode="auto">
          <a:xfrm>
            <a:off x="6937516" y="382262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0" name="Freeform 250"/>
          <p:cNvSpPr>
            <a:spLocks/>
          </p:cNvSpPr>
          <p:nvPr/>
        </p:nvSpPr>
        <p:spPr bwMode="auto">
          <a:xfrm>
            <a:off x="7394716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1" name="Freeform 251"/>
          <p:cNvSpPr>
            <a:spLocks/>
          </p:cNvSpPr>
          <p:nvPr/>
        </p:nvSpPr>
        <p:spPr bwMode="auto">
          <a:xfrm>
            <a:off x="7277241" y="390517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2" name="Freeform 252"/>
          <p:cNvSpPr>
            <a:spLocks/>
          </p:cNvSpPr>
          <p:nvPr/>
        </p:nvSpPr>
        <p:spPr bwMode="auto">
          <a:xfrm>
            <a:off x="7299466" y="387659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3" name="Freeform 253"/>
          <p:cNvSpPr>
            <a:spLocks/>
          </p:cNvSpPr>
          <p:nvPr/>
        </p:nvSpPr>
        <p:spPr bwMode="auto">
          <a:xfrm>
            <a:off x="7251841" y="387659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4" name="Freeform 254"/>
          <p:cNvSpPr>
            <a:spLocks/>
          </p:cNvSpPr>
          <p:nvPr/>
        </p:nvSpPr>
        <p:spPr bwMode="auto">
          <a:xfrm>
            <a:off x="7201041" y="387659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5" name="Freeform 255"/>
          <p:cNvSpPr>
            <a:spLocks/>
          </p:cNvSpPr>
          <p:nvPr/>
        </p:nvSpPr>
        <p:spPr bwMode="auto">
          <a:xfrm>
            <a:off x="7274066" y="362577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6" name="Freeform 256"/>
          <p:cNvSpPr>
            <a:spLocks/>
          </p:cNvSpPr>
          <p:nvPr/>
        </p:nvSpPr>
        <p:spPr bwMode="auto">
          <a:xfrm>
            <a:off x="7572516" y="368292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7" name="Freeform 257"/>
          <p:cNvSpPr>
            <a:spLocks/>
          </p:cNvSpPr>
          <p:nvPr/>
        </p:nvSpPr>
        <p:spPr bwMode="auto">
          <a:xfrm>
            <a:off x="7499491" y="374007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8" name="Freeform 258"/>
          <p:cNvSpPr>
            <a:spLocks/>
          </p:cNvSpPr>
          <p:nvPr/>
        </p:nvSpPr>
        <p:spPr bwMode="auto">
          <a:xfrm>
            <a:off x="7458216" y="374959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9" name="Freeform 259"/>
          <p:cNvSpPr>
            <a:spLocks/>
          </p:cNvSpPr>
          <p:nvPr/>
        </p:nvSpPr>
        <p:spPr bwMode="auto">
          <a:xfrm>
            <a:off x="7489966" y="361942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0" name="Group 809"/>
          <p:cNvGrpSpPr/>
          <p:nvPr/>
        </p:nvGrpSpPr>
        <p:grpSpPr>
          <a:xfrm>
            <a:off x="7829691" y="3736896"/>
            <a:ext cx="377825" cy="206375"/>
            <a:chOff x="7840663" y="4144963"/>
            <a:chExt cx="377825" cy="206375"/>
          </a:xfrm>
          <a:noFill/>
        </p:grpSpPr>
        <p:sp>
          <p:nvSpPr>
            <p:cNvPr id="8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4" name="Freeform 266"/>
          <p:cNvSpPr>
            <a:spLocks/>
          </p:cNvSpPr>
          <p:nvPr/>
        </p:nvSpPr>
        <p:spPr bwMode="auto">
          <a:xfrm>
            <a:off x="8413891" y="418774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5" name="Group 814"/>
          <p:cNvGrpSpPr/>
          <p:nvPr/>
        </p:nvGrpSpPr>
        <p:grpSpPr>
          <a:xfrm>
            <a:off x="8474216" y="4568746"/>
            <a:ext cx="298450" cy="368300"/>
            <a:chOff x="8485188" y="4976813"/>
            <a:chExt cx="298450" cy="368300"/>
          </a:xfrm>
          <a:noFill/>
        </p:grpSpPr>
        <p:sp>
          <p:nvSpPr>
            <p:cNvPr id="8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8" name="Freeform 269"/>
          <p:cNvSpPr>
            <a:spLocks/>
          </p:cNvSpPr>
          <p:nvPr/>
        </p:nvSpPr>
        <p:spPr bwMode="auto">
          <a:xfrm>
            <a:off x="7921766" y="475289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9" name="Freeform 270"/>
          <p:cNvSpPr>
            <a:spLocks/>
          </p:cNvSpPr>
          <p:nvPr/>
        </p:nvSpPr>
        <p:spPr bwMode="auto">
          <a:xfrm>
            <a:off x="7128016" y="394644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0" name="Group 301"/>
          <p:cNvGrpSpPr>
            <a:grpSpLocks/>
          </p:cNvGrpSpPr>
          <p:nvPr/>
        </p:nvGrpSpPr>
        <p:grpSpPr bwMode="auto">
          <a:xfrm>
            <a:off x="7229616" y="3200321"/>
            <a:ext cx="234950" cy="320675"/>
            <a:chOff x="4561" y="2273"/>
            <a:chExt cx="148" cy="202"/>
          </a:xfrm>
          <a:noFill/>
        </p:grpSpPr>
        <p:sp>
          <p:nvSpPr>
            <p:cNvPr id="821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2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3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4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5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6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7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28" name="Freeform 278"/>
          <p:cNvSpPr>
            <a:spLocks/>
          </p:cNvSpPr>
          <p:nvPr/>
        </p:nvSpPr>
        <p:spPr bwMode="auto">
          <a:xfrm>
            <a:off x="7302641" y="302252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9" name="Freeform 279"/>
          <p:cNvSpPr>
            <a:spLocks/>
          </p:cNvSpPr>
          <p:nvPr/>
        </p:nvSpPr>
        <p:spPr bwMode="auto">
          <a:xfrm>
            <a:off x="7013716" y="315904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30" name="Group 829"/>
          <p:cNvGrpSpPr/>
          <p:nvPr/>
        </p:nvGrpSpPr>
        <p:grpSpPr>
          <a:xfrm>
            <a:off x="7540766" y="2441496"/>
            <a:ext cx="406400" cy="419100"/>
            <a:chOff x="7540766" y="2752546"/>
            <a:chExt cx="406400" cy="419100"/>
          </a:xfrm>
          <a:noFill/>
        </p:grpSpPr>
        <p:sp>
          <p:nvSpPr>
            <p:cNvPr id="831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2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3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4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35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6" name="Freeform 285"/>
          <p:cNvSpPr>
            <a:spLocks/>
          </p:cNvSpPr>
          <p:nvPr/>
        </p:nvSpPr>
        <p:spPr bwMode="auto">
          <a:xfrm>
            <a:off x="7413766" y="251769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7" name="Freeform 287"/>
          <p:cNvSpPr>
            <a:spLocks/>
          </p:cNvSpPr>
          <p:nvPr/>
        </p:nvSpPr>
        <p:spPr bwMode="auto">
          <a:xfrm>
            <a:off x="6791466" y="309554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8" name="Freeform 288"/>
          <p:cNvSpPr>
            <a:spLocks/>
          </p:cNvSpPr>
          <p:nvPr/>
        </p:nvSpPr>
        <p:spPr bwMode="auto">
          <a:xfrm>
            <a:off x="6493016" y="222559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9" name="Freeform 289"/>
          <p:cNvSpPr>
            <a:spLocks/>
          </p:cNvSpPr>
          <p:nvPr/>
        </p:nvSpPr>
        <p:spPr bwMode="auto">
          <a:xfrm>
            <a:off x="7134366" y="356385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0" name="Freeform 290"/>
          <p:cNvSpPr>
            <a:spLocks/>
          </p:cNvSpPr>
          <p:nvPr/>
        </p:nvSpPr>
        <p:spPr bwMode="auto">
          <a:xfrm>
            <a:off x="6875604" y="360830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41" name="Group 840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84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5" name="Freeform 84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6" name="Freeform 84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47" name="Group 846"/>
          <p:cNvGrpSpPr/>
          <p:nvPr/>
        </p:nvGrpSpPr>
        <p:grpSpPr>
          <a:xfrm>
            <a:off x="8458081" y="3992483"/>
            <a:ext cx="106193" cy="190500"/>
            <a:chOff x="8469053" y="4400550"/>
            <a:chExt cx="106193" cy="190500"/>
          </a:xfrm>
          <a:noFill/>
        </p:grpSpPr>
        <p:sp>
          <p:nvSpPr>
            <p:cNvPr id="848" name="Freeform 847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9" name="Freeform 848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0" name="Freeform 849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1" name="Freeform 850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2" name="Freeform 851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3" name="Freeform 852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4" name="Freeform 853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55" name="Freeform 854"/>
          <p:cNvSpPr/>
          <p:nvPr/>
        </p:nvSpPr>
        <p:spPr bwMode="auto">
          <a:xfrm>
            <a:off x="8687665" y="369958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856" name="Freeform 855"/>
          <p:cNvSpPr/>
          <p:nvPr/>
        </p:nvSpPr>
        <p:spPr bwMode="auto">
          <a:xfrm>
            <a:off x="7138828" y="307669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857" name="Group 856"/>
          <p:cNvGrpSpPr/>
          <p:nvPr/>
        </p:nvGrpSpPr>
        <p:grpSpPr>
          <a:xfrm>
            <a:off x="9046160" y="4004388"/>
            <a:ext cx="51278" cy="38101"/>
            <a:chOff x="9046160" y="4315438"/>
            <a:chExt cx="51278" cy="38101"/>
          </a:xfrm>
          <a:noFill/>
        </p:grpSpPr>
        <p:sp>
          <p:nvSpPr>
            <p:cNvPr id="858" name="Freeform 857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9" name="Freeform 85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0" name="Group 859"/>
          <p:cNvGrpSpPr/>
          <p:nvPr/>
        </p:nvGrpSpPr>
        <p:grpSpPr>
          <a:xfrm>
            <a:off x="8811460" y="4082784"/>
            <a:ext cx="36015" cy="76387"/>
            <a:chOff x="8811460" y="4393834"/>
            <a:chExt cx="36015" cy="76387"/>
          </a:xfrm>
          <a:noFill/>
        </p:grpSpPr>
        <p:sp>
          <p:nvSpPr>
            <p:cNvPr id="861" name="Freeform 860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62" name="Freeform 861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3" name="Group 862"/>
          <p:cNvGrpSpPr/>
          <p:nvPr/>
        </p:nvGrpSpPr>
        <p:grpSpPr>
          <a:xfrm>
            <a:off x="4869795" y="3328487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864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865" name="Freeform 864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866" name="Freeform 122"/>
          <p:cNvSpPr>
            <a:spLocks/>
          </p:cNvSpPr>
          <p:nvPr/>
        </p:nvSpPr>
        <p:spPr bwMode="auto">
          <a:xfrm>
            <a:off x="5276991" y="268279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7" name="Freeform 130"/>
          <p:cNvSpPr>
            <a:spLocks/>
          </p:cNvSpPr>
          <p:nvPr/>
        </p:nvSpPr>
        <p:spPr bwMode="auto">
          <a:xfrm>
            <a:off x="5172216" y="279709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8" name="Freeform 132"/>
          <p:cNvSpPr>
            <a:spLocks/>
          </p:cNvSpPr>
          <p:nvPr/>
        </p:nvSpPr>
        <p:spPr bwMode="auto">
          <a:xfrm>
            <a:off x="5175391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9" name="Freeform 188"/>
          <p:cNvSpPr>
            <a:spLocks/>
          </p:cNvSpPr>
          <p:nvPr/>
        </p:nvSpPr>
        <p:spPr bwMode="auto">
          <a:xfrm>
            <a:off x="4810266" y="152392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0" name="Freeform 189"/>
          <p:cNvSpPr>
            <a:spLocks/>
          </p:cNvSpPr>
          <p:nvPr/>
        </p:nvSpPr>
        <p:spPr bwMode="auto">
          <a:xfrm>
            <a:off x="4564203" y="157154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1" name="Freeform 191"/>
          <p:cNvSpPr>
            <a:spLocks/>
          </p:cNvSpPr>
          <p:nvPr/>
        </p:nvSpPr>
        <p:spPr bwMode="auto">
          <a:xfrm>
            <a:off x="4880116" y="195572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2" name="Freeform 192"/>
          <p:cNvSpPr>
            <a:spLocks/>
          </p:cNvSpPr>
          <p:nvPr/>
        </p:nvSpPr>
        <p:spPr bwMode="auto">
          <a:xfrm>
            <a:off x="4816616" y="201287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3" name="Freeform 193"/>
          <p:cNvSpPr>
            <a:spLocks/>
          </p:cNvSpPr>
          <p:nvPr/>
        </p:nvSpPr>
        <p:spPr bwMode="auto">
          <a:xfrm>
            <a:off x="4816616" y="207002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4" name="Freeform 195"/>
          <p:cNvSpPr>
            <a:spLocks/>
          </p:cNvSpPr>
          <p:nvPr/>
        </p:nvSpPr>
        <p:spPr bwMode="auto">
          <a:xfrm>
            <a:off x="4873766" y="207954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5" name="Freeform 223"/>
          <p:cNvSpPr>
            <a:spLocks/>
          </p:cNvSpPr>
          <p:nvPr/>
        </p:nvSpPr>
        <p:spPr bwMode="auto">
          <a:xfrm>
            <a:off x="4969016" y="233989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6" name="Freeform 120"/>
          <p:cNvSpPr>
            <a:spLocks/>
          </p:cNvSpPr>
          <p:nvPr/>
        </p:nvSpPr>
        <p:spPr bwMode="auto">
          <a:xfrm>
            <a:off x="5192060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7" name="Freeform 224"/>
          <p:cNvSpPr>
            <a:spLocks/>
          </p:cNvSpPr>
          <p:nvPr/>
        </p:nvSpPr>
        <p:spPr bwMode="auto">
          <a:xfrm>
            <a:off x="4842016" y="221289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8" name="Freeform 121"/>
          <p:cNvSpPr>
            <a:spLocks/>
          </p:cNvSpPr>
          <p:nvPr/>
        </p:nvSpPr>
        <p:spPr bwMode="auto">
          <a:xfrm>
            <a:off x="5156342" y="281297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9" name="Freeform 3"/>
          <p:cNvSpPr>
            <a:spLocks/>
          </p:cNvSpPr>
          <p:nvPr/>
        </p:nvSpPr>
        <p:spPr bwMode="auto">
          <a:xfrm>
            <a:off x="3637142" y="176540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0" name="Freeform 4"/>
          <p:cNvSpPr>
            <a:spLocks/>
          </p:cNvSpPr>
          <p:nvPr/>
        </p:nvSpPr>
        <p:spPr bwMode="auto">
          <a:xfrm>
            <a:off x="2411592" y="88910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81" name="Group 880"/>
          <p:cNvGrpSpPr>
            <a:grpSpLocks/>
          </p:cNvGrpSpPr>
          <p:nvPr/>
        </p:nvGrpSpPr>
        <p:grpSpPr bwMode="auto">
          <a:xfrm>
            <a:off x="693917" y="917675"/>
            <a:ext cx="2222500" cy="1711325"/>
            <a:chOff x="464" y="783"/>
            <a:chExt cx="1400" cy="1078"/>
          </a:xfrm>
          <a:noFill/>
        </p:grpSpPr>
        <p:sp>
          <p:nvSpPr>
            <p:cNvPr id="882" name="Freeform 88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3" name="Freeform 88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4" name="Freeform 88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5" name="Freeform 88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6" name="Freeform 88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7" name="Freeform 88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8" name="Freeform 88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9" name="Freeform 88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0" name="Freeform 88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1" name="Freeform 89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2" name="Freeform 89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3" name="Freeform 89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4" name="Freeform 89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5" name="Freeform 89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6" name="Freeform 89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7" name="Freeform 89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8" name="Freeform 89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9" name="Freeform 89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0" name="Freeform 89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1" name="Freeform 90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2" name="Freeform 90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3" name="Freeform 90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4" name="Freeform 90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5" name="Freeform 90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6" name="Freeform 90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7" name="Freeform 90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8" name="Freeform 90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9" name="Freeform 90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0" name="Freeform 90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1" name="Freeform 91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2" name="Freeform 91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913" name="Group 39"/>
          <p:cNvGrpSpPr>
            <a:grpSpLocks/>
          </p:cNvGrpSpPr>
          <p:nvPr/>
        </p:nvGrpSpPr>
        <p:grpSpPr bwMode="auto">
          <a:xfrm>
            <a:off x="27167" y="1555850"/>
            <a:ext cx="942975" cy="736600"/>
            <a:chOff x="44" y="1185"/>
            <a:chExt cx="594" cy="464"/>
          </a:xfrm>
          <a:noFill/>
        </p:grpSpPr>
        <p:sp>
          <p:nvSpPr>
            <p:cNvPr id="91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26" name="Freeform 52"/>
          <p:cNvSpPr>
            <a:spLocks/>
          </p:cNvSpPr>
          <p:nvPr/>
        </p:nvSpPr>
        <p:spPr bwMode="auto">
          <a:xfrm>
            <a:off x="1106667" y="239722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7" name="Freeform 54"/>
          <p:cNvSpPr>
            <a:spLocks/>
          </p:cNvSpPr>
          <p:nvPr/>
        </p:nvSpPr>
        <p:spPr bwMode="auto">
          <a:xfrm>
            <a:off x="297042" y="321637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8" name="Freeform 55"/>
          <p:cNvSpPr>
            <a:spLocks/>
          </p:cNvSpPr>
          <p:nvPr/>
        </p:nvSpPr>
        <p:spPr bwMode="auto">
          <a:xfrm>
            <a:off x="322442" y="323860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9" name="Freeform 56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0" name="Freeform 57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1" name="Freeform 58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2" name="Freeform 59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3" name="Freeform 5"/>
          <p:cNvSpPr>
            <a:spLocks/>
          </p:cNvSpPr>
          <p:nvPr/>
        </p:nvSpPr>
        <p:spPr bwMode="auto">
          <a:xfrm>
            <a:off x="1290817" y="289887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4" name="Freeform 61"/>
          <p:cNvSpPr>
            <a:spLocks/>
          </p:cNvSpPr>
          <p:nvPr/>
        </p:nvSpPr>
        <p:spPr bwMode="auto">
          <a:xfrm>
            <a:off x="1922642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5" name="Freeform 62"/>
          <p:cNvSpPr>
            <a:spLocks/>
          </p:cNvSpPr>
          <p:nvPr/>
        </p:nvSpPr>
        <p:spPr bwMode="auto">
          <a:xfrm>
            <a:off x="1998842" y="328305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6" name="Freeform 63"/>
          <p:cNvSpPr>
            <a:spLocks/>
          </p:cNvSpPr>
          <p:nvPr/>
        </p:nvSpPr>
        <p:spPr bwMode="auto">
          <a:xfrm>
            <a:off x="1976617" y="338465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7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8" name="Freeform 65"/>
          <p:cNvSpPr>
            <a:spLocks/>
          </p:cNvSpPr>
          <p:nvPr/>
        </p:nvSpPr>
        <p:spPr bwMode="auto">
          <a:xfrm>
            <a:off x="2043292" y="337512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9" name="Freeform 68"/>
          <p:cNvSpPr>
            <a:spLocks/>
          </p:cNvSpPr>
          <p:nvPr/>
        </p:nvSpPr>
        <p:spPr bwMode="auto">
          <a:xfrm>
            <a:off x="2106792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0" name="Freeform 69"/>
          <p:cNvSpPr>
            <a:spLocks/>
          </p:cNvSpPr>
          <p:nvPr/>
        </p:nvSpPr>
        <p:spPr bwMode="auto">
          <a:xfrm>
            <a:off x="2370317" y="324177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1" name="Freeform 70"/>
          <p:cNvSpPr>
            <a:spLocks/>
          </p:cNvSpPr>
          <p:nvPr/>
        </p:nvSpPr>
        <p:spPr bwMode="auto">
          <a:xfrm>
            <a:off x="2271892" y="327670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2" name="Freeform 71"/>
          <p:cNvSpPr>
            <a:spLocks/>
          </p:cNvSpPr>
          <p:nvPr/>
        </p:nvSpPr>
        <p:spPr bwMode="auto">
          <a:xfrm>
            <a:off x="2427467" y="324812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3" name="Freeform 72"/>
          <p:cNvSpPr>
            <a:spLocks/>
          </p:cNvSpPr>
          <p:nvPr/>
        </p:nvSpPr>
        <p:spPr bwMode="auto">
          <a:xfrm>
            <a:off x="2550498" y="327749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4" name="Freeform 73"/>
          <p:cNvSpPr>
            <a:spLocks/>
          </p:cNvSpPr>
          <p:nvPr/>
        </p:nvSpPr>
        <p:spPr bwMode="auto">
          <a:xfrm>
            <a:off x="2268717" y="310525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5" name="Freeform 74"/>
          <p:cNvSpPr>
            <a:spLocks/>
          </p:cNvSpPr>
          <p:nvPr/>
        </p:nvSpPr>
        <p:spPr bwMode="auto">
          <a:xfrm>
            <a:off x="2605267" y="290205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46" name="Group 945"/>
          <p:cNvGrpSpPr/>
          <p:nvPr/>
        </p:nvGrpSpPr>
        <p:grpSpPr>
          <a:xfrm>
            <a:off x="2081392" y="3438444"/>
            <a:ext cx="1282700" cy="1880766"/>
            <a:chOff x="2081392" y="3749494"/>
            <a:chExt cx="1282700" cy="1880766"/>
          </a:xfrm>
          <a:noFill/>
        </p:grpSpPr>
        <p:sp>
          <p:nvSpPr>
            <p:cNvPr id="947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2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3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4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5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6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7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9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0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1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2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3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4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5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6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7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8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0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1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2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3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4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5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6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7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8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79" name="Freeform 119"/>
          <p:cNvSpPr>
            <a:spLocks/>
          </p:cNvSpPr>
          <p:nvPr/>
        </p:nvSpPr>
        <p:spPr bwMode="auto">
          <a:xfrm>
            <a:off x="5185511" y="277169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1"/>
          <p:cNvSpPr/>
          <p:nvPr/>
        </p:nvSpPr>
        <p:spPr>
          <a:xfrm>
            <a:off x="4417764" y="2346593"/>
            <a:ext cx="826265" cy="1333041"/>
          </a:xfrm>
          <a:custGeom>
            <a:avLst/>
            <a:gdLst>
              <a:gd name="connsiteX0" fmla="*/ 0 w 826265"/>
              <a:gd name="connsiteY0" fmla="*/ 0 h 1333041"/>
              <a:gd name="connsiteX1" fmla="*/ 716096 w 826265"/>
              <a:gd name="connsiteY1" fmla="*/ 638978 h 1333041"/>
              <a:gd name="connsiteX2" fmla="*/ 826265 w 826265"/>
              <a:gd name="connsiteY2" fmla="*/ 1333041 h 13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6265" h="1333041">
                <a:moveTo>
                  <a:pt x="0" y="0"/>
                </a:moveTo>
                <a:cubicBezTo>
                  <a:pt x="289192" y="208402"/>
                  <a:pt x="578385" y="416805"/>
                  <a:pt x="716096" y="638978"/>
                </a:cubicBezTo>
                <a:cubicBezTo>
                  <a:pt x="853807" y="861151"/>
                  <a:pt x="806067" y="1219200"/>
                  <a:pt x="826265" y="133304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reeform 3"/>
          <p:cNvSpPr/>
          <p:nvPr/>
        </p:nvSpPr>
        <p:spPr>
          <a:xfrm>
            <a:off x="4241494" y="2599981"/>
            <a:ext cx="1002535" cy="1068636"/>
          </a:xfrm>
          <a:custGeom>
            <a:avLst/>
            <a:gdLst>
              <a:gd name="connsiteX0" fmla="*/ 0 w 1002535"/>
              <a:gd name="connsiteY0" fmla="*/ 0 h 1068636"/>
              <a:gd name="connsiteX1" fmla="*/ 308472 w 1002535"/>
              <a:gd name="connsiteY1" fmla="*/ 661012 h 1068636"/>
              <a:gd name="connsiteX2" fmla="*/ 1002535 w 1002535"/>
              <a:gd name="connsiteY2" fmla="*/ 1068636 h 106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535" h="1068636">
                <a:moveTo>
                  <a:pt x="0" y="0"/>
                </a:moveTo>
                <a:cubicBezTo>
                  <a:pt x="70691" y="241453"/>
                  <a:pt x="141383" y="482906"/>
                  <a:pt x="308472" y="661012"/>
                </a:cubicBezTo>
                <a:cubicBezTo>
                  <a:pt x="475561" y="839118"/>
                  <a:pt x="1002535" y="1068636"/>
                  <a:pt x="1002535" y="1068636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Freeform 4"/>
          <p:cNvSpPr/>
          <p:nvPr/>
        </p:nvSpPr>
        <p:spPr>
          <a:xfrm>
            <a:off x="2467778" y="2324559"/>
            <a:ext cx="2776251" cy="1322024"/>
          </a:xfrm>
          <a:custGeom>
            <a:avLst/>
            <a:gdLst>
              <a:gd name="connsiteX0" fmla="*/ 0 w 2776251"/>
              <a:gd name="connsiteY0" fmla="*/ 0 h 1322024"/>
              <a:gd name="connsiteX1" fmla="*/ 1090670 w 2776251"/>
              <a:gd name="connsiteY1" fmla="*/ 903383 h 1322024"/>
              <a:gd name="connsiteX2" fmla="*/ 2776251 w 2776251"/>
              <a:gd name="connsiteY2" fmla="*/ 1322024 h 132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6251" h="1322024">
                <a:moveTo>
                  <a:pt x="0" y="0"/>
                </a:moveTo>
                <a:cubicBezTo>
                  <a:pt x="313981" y="341523"/>
                  <a:pt x="627962" y="683046"/>
                  <a:pt x="1090670" y="903383"/>
                </a:cubicBezTo>
                <a:cubicBezTo>
                  <a:pt x="1553379" y="1123720"/>
                  <a:pt x="2776251" y="1322024"/>
                  <a:pt x="2776251" y="132202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Freeform 5"/>
          <p:cNvSpPr/>
          <p:nvPr/>
        </p:nvSpPr>
        <p:spPr>
          <a:xfrm>
            <a:off x="2203373" y="2787267"/>
            <a:ext cx="3040656" cy="892367"/>
          </a:xfrm>
          <a:custGeom>
            <a:avLst/>
            <a:gdLst>
              <a:gd name="connsiteX0" fmla="*/ 0 w 3040656"/>
              <a:gd name="connsiteY0" fmla="*/ 0 h 892367"/>
              <a:gd name="connsiteX1" fmla="*/ 1311008 w 3040656"/>
              <a:gd name="connsiteY1" fmla="*/ 738131 h 892367"/>
              <a:gd name="connsiteX2" fmla="*/ 3040656 w 3040656"/>
              <a:gd name="connsiteY2" fmla="*/ 892367 h 892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0656" h="892367">
                <a:moveTo>
                  <a:pt x="0" y="0"/>
                </a:moveTo>
                <a:cubicBezTo>
                  <a:pt x="402116" y="294701"/>
                  <a:pt x="804232" y="589403"/>
                  <a:pt x="1311008" y="738131"/>
                </a:cubicBezTo>
                <a:cubicBezTo>
                  <a:pt x="1817784" y="886859"/>
                  <a:pt x="2750545" y="870333"/>
                  <a:pt x="3040656" y="892367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Freeform 6"/>
          <p:cNvSpPr/>
          <p:nvPr/>
        </p:nvSpPr>
        <p:spPr>
          <a:xfrm>
            <a:off x="1806766" y="3294043"/>
            <a:ext cx="3437263" cy="437425"/>
          </a:xfrm>
          <a:custGeom>
            <a:avLst/>
            <a:gdLst>
              <a:gd name="connsiteX0" fmla="*/ 0 w 3437263"/>
              <a:gd name="connsiteY0" fmla="*/ 0 h 437425"/>
              <a:gd name="connsiteX1" fmla="*/ 1597446 w 3437263"/>
              <a:gd name="connsiteY1" fmla="*/ 407624 h 437425"/>
              <a:gd name="connsiteX2" fmla="*/ 3437263 w 3437263"/>
              <a:gd name="connsiteY2" fmla="*/ 374574 h 43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7263" h="437425">
                <a:moveTo>
                  <a:pt x="0" y="0"/>
                </a:moveTo>
                <a:cubicBezTo>
                  <a:pt x="512284" y="172597"/>
                  <a:pt x="1024569" y="345195"/>
                  <a:pt x="1597446" y="407624"/>
                </a:cubicBezTo>
                <a:cubicBezTo>
                  <a:pt x="2170323" y="470053"/>
                  <a:pt x="2803793" y="422313"/>
                  <a:pt x="3437263" y="37457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Freeform 7"/>
          <p:cNvSpPr/>
          <p:nvPr/>
        </p:nvSpPr>
        <p:spPr>
          <a:xfrm>
            <a:off x="3106757" y="3657600"/>
            <a:ext cx="2148289" cy="462708"/>
          </a:xfrm>
          <a:custGeom>
            <a:avLst/>
            <a:gdLst>
              <a:gd name="connsiteX0" fmla="*/ 0 w 2148289"/>
              <a:gd name="connsiteY0" fmla="*/ 462708 h 462708"/>
              <a:gd name="connsiteX1" fmla="*/ 1476260 w 2148289"/>
              <a:gd name="connsiteY1" fmla="*/ 363557 h 462708"/>
              <a:gd name="connsiteX2" fmla="*/ 2148289 w 2148289"/>
              <a:gd name="connsiteY2" fmla="*/ 0 h 4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8289" h="462708">
                <a:moveTo>
                  <a:pt x="0" y="462708"/>
                </a:moveTo>
                <a:cubicBezTo>
                  <a:pt x="559106" y="451691"/>
                  <a:pt x="1118212" y="440675"/>
                  <a:pt x="1476260" y="363557"/>
                </a:cubicBezTo>
                <a:cubicBezTo>
                  <a:pt x="1834308" y="286439"/>
                  <a:pt x="1991298" y="143219"/>
                  <a:pt x="2148289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Freeform 8"/>
          <p:cNvSpPr/>
          <p:nvPr/>
        </p:nvSpPr>
        <p:spPr>
          <a:xfrm>
            <a:off x="2588964" y="3657600"/>
            <a:ext cx="2644048" cy="619316"/>
          </a:xfrm>
          <a:custGeom>
            <a:avLst/>
            <a:gdLst>
              <a:gd name="connsiteX0" fmla="*/ 0 w 2644048"/>
              <a:gd name="connsiteY0" fmla="*/ 605928 h 619316"/>
              <a:gd name="connsiteX1" fmla="*/ 2170323 w 2644048"/>
              <a:gd name="connsiteY1" fmla="*/ 539827 h 619316"/>
              <a:gd name="connsiteX2" fmla="*/ 2644048 w 2644048"/>
              <a:gd name="connsiteY2" fmla="*/ 0 h 61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44048" h="619316">
                <a:moveTo>
                  <a:pt x="0" y="605928"/>
                </a:moveTo>
                <a:cubicBezTo>
                  <a:pt x="864824" y="623371"/>
                  <a:pt x="1729648" y="640815"/>
                  <a:pt x="2170323" y="539827"/>
                </a:cubicBezTo>
                <a:cubicBezTo>
                  <a:pt x="2610998" y="438839"/>
                  <a:pt x="2627523" y="219419"/>
                  <a:pt x="2644048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Freeform 10"/>
          <p:cNvSpPr/>
          <p:nvPr/>
        </p:nvSpPr>
        <p:spPr>
          <a:xfrm>
            <a:off x="2610998" y="3646583"/>
            <a:ext cx="2636060" cy="1189822"/>
          </a:xfrm>
          <a:custGeom>
            <a:avLst/>
            <a:gdLst>
              <a:gd name="connsiteX0" fmla="*/ 0 w 2636060"/>
              <a:gd name="connsiteY0" fmla="*/ 1189822 h 1189822"/>
              <a:gd name="connsiteX1" fmla="*/ 2214390 w 2636060"/>
              <a:gd name="connsiteY1" fmla="*/ 760164 h 1189822"/>
              <a:gd name="connsiteX2" fmla="*/ 2633031 w 2636060"/>
              <a:gd name="connsiteY2" fmla="*/ 0 h 118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6060" h="1189822">
                <a:moveTo>
                  <a:pt x="0" y="1189822"/>
                </a:moveTo>
                <a:cubicBezTo>
                  <a:pt x="887776" y="1074145"/>
                  <a:pt x="1775552" y="958468"/>
                  <a:pt x="2214390" y="760164"/>
                </a:cubicBezTo>
                <a:cubicBezTo>
                  <a:pt x="2653228" y="561860"/>
                  <a:pt x="2643129" y="280930"/>
                  <a:pt x="2633031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Freeform 12"/>
          <p:cNvSpPr/>
          <p:nvPr/>
        </p:nvSpPr>
        <p:spPr>
          <a:xfrm>
            <a:off x="5233012" y="3384218"/>
            <a:ext cx="1068636" cy="262365"/>
          </a:xfrm>
          <a:custGeom>
            <a:avLst/>
            <a:gdLst>
              <a:gd name="connsiteX0" fmla="*/ 1068636 w 1068636"/>
              <a:gd name="connsiteY0" fmla="*/ 31011 h 262365"/>
              <a:gd name="connsiteX1" fmla="*/ 517793 w 1068636"/>
              <a:gd name="connsiteY1" fmla="*/ 19994 h 262365"/>
              <a:gd name="connsiteX2" fmla="*/ 0 w 1068636"/>
              <a:gd name="connsiteY2" fmla="*/ 262365 h 26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8636" h="262365">
                <a:moveTo>
                  <a:pt x="1068636" y="31011"/>
                </a:moveTo>
                <a:cubicBezTo>
                  <a:pt x="882267" y="6223"/>
                  <a:pt x="695899" y="-18565"/>
                  <a:pt x="517793" y="19994"/>
                </a:cubicBezTo>
                <a:cubicBezTo>
                  <a:pt x="339687" y="58553"/>
                  <a:pt x="89971" y="223806"/>
                  <a:pt x="0" y="262365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Freeform 13"/>
          <p:cNvSpPr/>
          <p:nvPr/>
        </p:nvSpPr>
        <p:spPr>
          <a:xfrm>
            <a:off x="5266063" y="3305060"/>
            <a:ext cx="1575412" cy="385372"/>
          </a:xfrm>
          <a:custGeom>
            <a:avLst/>
            <a:gdLst>
              <a:gd name="connsiteX0" fmla="*/ 1575412 w 1575412"/>
              <a:gd name="connsiteY0" fmla="*/ 0 h 385372"/>
              <a:gd name="connsiteX1" fmla="*/ 980501 w 1575412"/>
              <a:gd name="connsiteY1" fmla="*/ 363557 h 385372"/>
              <a:gd name="connsiteX2" fmla="*/ 0 w 1575412"/>
              <a:gd name="connsiteY2" fmla="*/ 341523 h 3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5412" h="385372">
                <a:moveTo>
                  <a:pt x="1575412" y="0"/>
                </a:moveTo>
                <a:cubicBezTo>
                  <a:pt x="1409241" y="153318"/>
                  <a:pt x="1243070" y="306637"/>
                  <a:pt x="980501" y="363557"/>
                </a:cubicBezTo>
                <a:cubicBezTo>
                  <a:pt x="717932" y="420477"/>
                  <a:pt x="167089" y="348868"/>
                  <a:pt x="0" y="341523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Freeform 14"/>
          <p:cNvSpPr/>
          <p:nvPr/>
        </p:nvSpPr>
        <p:spPr>
          <a:xfrm>
            <a:off x="5244029" y="3459296"/>
            <a:ext cx="2170323" cy="370962"/>
          </a:xfrm>
          <a:custGeom>
            <a:avLst/>
            <a:gdLst>
              <a:gd name="connsiteX0" fmla="*/ 2170323 w 2170323"/>
              <a:gd name="connsiteY0" fmla="*/ 0 h 370962"/>
              <a:gd name="connsiteX1" fmla="*/ 1145754 w 2170323"/>
              <a:gd name="connsiteY1" fmla="*/ 363557 h 370962"/>
              <a:gd name="connsiteX2" fmla="*/ 0 w 2170323"/>
              <a:gd name="connsiteY2" fmla="*/ 209321 h 37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0323" h="370962">
                <a:moveTo>
                  <a:pt x="2170323" y="0"/>
                </a:moveTo>
                <a:cubicBezTo>
                  <a:pt x="1838898" y="164335"/>
                  <a:pt x="1507474" y="328670"/>
                  <a:pt x="1145754" y="363557"/>
                </a:cubicBezTo>
                <a:cubicBezTo>
                  <a:pt x="784034" y="398444"/>
                  <a:pt x="392017" y="303882"/>
                  <a:pt x="0" y="20932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6" name="Freeform 15"/>
          <p:cNvSpPr/>
          <p:nvPr/>
        </p:nvSpPr>
        <p:spPr>
          <a:xfrm>
            <a:off x="5255046" y="3679634"/>
            <a:ext cx="2710149" cy="350795"/>
          </a:xfrm>
          <a:custGeom>
            <a:avLst/>
            <a:gdLst>
              <a:gd name="connsiteX0" fmla="*/ 2710149 w 2710149"/>
              <a:gd name="connsiteY0" fmla="*/ 220337 h 350795"/>
              <a:gd name="connsiteX1" fmla="*/ 1167788 w 2710149"/>
              <a:gd name="connsiteY1" fmla="*/ 341523 h 350795"/>
              <a:gd name="connsiteX2" fmla="*/ 0 w 2710149"/>
              <a:gd name="connsiteY2" fmla="*/ 0 h 3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0149" h="350795">
                <a:moveTo>
                  <a:pt x="2710149" y="220337"/>
                </a:moveTo>
                <a:cubicBezTo>
                  <a:pt x="2164814" y="299291"/>
                  <a:pt x="1619479" y="378246"/>
                  <a:pt x="1167788" y="341523"/>
                </a:cubicBezTo>
                <a:cubicBezTo>
                  <a:pt x="716097" y="304800"/>
                  <a:pt x="358048" y="152400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8" name="Freeform 17"/>
          <p:cNvSpPr/>
          <p:nvPr/>
        </p:nvSpPr>
        <p:spPr>
          <a:xfrm>
            <a:off x="5244029" y="3657600"/>
            <a:ext cx="2842352" cy="793214"/>
          </a:xfrm>
          <a:custGeom>
            <a:avLst/>
            <a:gdLst>
              <a:gd name="connsiteX0" fmla="*/ 2842352 w 2842352"/>
              <a:gd name="connsiteY0" fmla="*/ 793214 h 793214"/>
              <a:gd name="connsiteX1" fmla="*/ 1288973 w 2842352"/>
              <a:gd name="connsiteY1" fmla="*/ 605928 h 793214"/>
              <a:gd name="connsiteX2" fmla="*/ 0 w 2842352"/>
              <a:gd name="connsiteY2" fmla="*/ 0 h 79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2352" h="793214">
                <a:moveTo>
                  <a:pt x="2842352" y="793214"/>
                </a:moveTo>
                <a:cubicBezTo>
                  <a:pt x="2302525" y="765672"/>
                  <a:pt x="1762698" y="738130"/>
                  <a:pt x="1288973" y="605928"/>
                </a:cubicBezTo>
                <a:cubicBezTo>
                  <a:pt x="815248" y="473726"/>
                  <a:pt x="407624" y="236863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9" name="Freeform 18"/>
          <p:cNvSpPr/>
          <p:nvPr/>
        </p:nvSpPr>
        <p:spPr>
          <a:xfrm>
            <a:off x="5233012" y="3657600"/>
            <a:ext cx="3481330" cy="1142708"/>
          </a:xfrm>
          <a:custGeom>
            <a:avLst/>
            <a:gdLst>
              <a:gd name="connsiteX0" fmla="*/ 3481330 w 3481330"/>
              <a:gd name="connsiteY0" fmla="*/ 1057619 h 1142708"/>
              <a:gd name="connsiteX1" fmla="*/ 1421176 w 3481330"/>
              <a:gd name="connsiteY1" fmla="*/ 1035586 h 1142708"/>
              <a:gd name="connsiteX2" fmla="*/ 0 w 3481330"/>
              <a:gd name="connsiteY2" fmla="*/ 0 h 114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1330" h="1142708">
                <a:moveTo>
                  <a:pt x="3481330" y="1057619"/>
                </a:moveTo>
                <a:cubicBezTo>
                  <a:pt x="2741363" y="1134737"/>
                  <a:pt x="2001397" y="1211856"/>
                  <a:pt x="1421176" y="1035586"/>
                </a:cubicBezTo>
                <a:cubicBezTo>
                  <a:pt x="840955" y="859316"/>
                  <a:pt x="420477" y="42965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490" name="Picture 148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439" y="-49520"/>
            <a:ext cx="3688071" cy="2520000"/>
          </a:xfrm>
          <a:prstGeom prst="rect">
            <a:avLst/>
          </a:prstGeom>
        </p:spPr>
      </p:pic>
      <p:pic>
        <p:nvPicPr>
          <p:cNvPr id="1491" name="Picture 149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308" y="4345810"/>
            <a:ext cx="3688071" cy="2520000"/>
          </a:xfrm>
          <a:prstGeom prst="rect">
            <a:avLst/>
          </a:prstGeom>
        </p:spPr>
      </p:pic>
      <p:sp>
        <p:nvSpPr>
          <p:cNvPr id="26" name="Freeform 25"/>
          <p:cNvSpPr/>
          <p:nvPr/>
        </p:nvSpPr>
        <p:spPr>
          <a:xfrm>
            <a:off x="4169569" y="2952750"/>
            <a:ext cx="1066800" cy="704850"/>
          </a:xfrm>
          <a:custGeom>
            <a:avLst/>
            <a:gdLst>
              <a:gd name="connsiteX0" fmla="*/ 0 w 1066800"/>
              <a:gd name="connsiteY0" fmla="*/ 0 h 704850"/>
              <a:gd name="connsiteX1" fmla="*/ 307181 w 1066800"/>
              <a:gd name="connsiteY1" fmla="*/ 421481 h 704850"/>
              <a:gd name="connsiteX2" fmla="*/ 1066800 w 1066800"/>
              <a:gd name="connsiteY2" fmla="*/ 70485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6800" h="704850">
                <a:moveTo>
                  <a:pt x="0" y="0"/>
                </a:moveTo>
                <a:cubicBezTo>
                  <a:pt x="64690" y="152003"/>
                  <a:pt x="129381" y="304006"/>
                  <a:pt x="307181" y="421481"/>
                </a:cubicBezTo>
                <a:cubicBezTo>
                  <a:pt x="484981" y="538956"/>
                  <a:pt x="941388" y="658019"/>
                  <a:pt x="1066800" y="70485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7" name="Freeform 26"/>
          <p:cNvSpPr/>
          <p:nvPr/>
        </p:nvSpPr>
        <p:spPr>
          <a:xfrm>
            <a:off x="5252936" y="3667328"/>
            <a:ext cx="199417" cy="476655"/>
          </a:xfrm>
          <a:custGeom>
            <a:avLst/>
            <a:gdLst>
              <a:gd name="connsiteX0" fmla="*/ 199417 w 199417"/>
              <a:gd name="connsiteY0" fmla="*/ 476655 h 476655"/>
              <a:gd name="connsiteX1" fmla="*/ 82685 w 199417"/>
              <a:gd name="connsiteY1" fmla="*/ 282102 h 476655"/>
              <a:gd name="connsiteX2" fmla="*/ 0 w 199417"/>
              <a:gd name="connsiteY2" fmla="*/ 0 h 47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417" h="476655">
                <a:moveTo>
                  <a:pt x="199417" y="476655"/>
                </a:moveTo>
                <a:cubicBezTo>
                  <a:pt x="157669" y="419099"/>
                  <a:pt x="115921" y="361544"/>
                  <a:pt x="82685" y="282102"/>
                </a:cubicBezTo>
                <a:cubicBezTo>
                  <a:pt x="49449" y="202659"/>
                  <a:pt x="12970" y="4782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2" name="Rectangle 21"/>
          <p:cNvSpPr/>
          <p:nvPr/>
        </p:nvSpPr>
        <p:spPr>
          <a:xfrm>
            <a:off x="2504819" y="2944415"/>
            <a:ext cx="438742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AU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NAIROBI  2014</a:t>
            </a:r>
            <a:endParaRPr lang="en-AU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80" name="Imagem 97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116" y="3766"/>
            <a:ext cx="3733818" cy="2455192"/>
          </a:xfrm>
          <a:prstGeom prst="rect">
            <a:avLst/>
          </a:prstGeom>
        </p:spPr>
      </p:pic>
      <p:pic>
        <p:nvPicPr>
          <p:cNvPr id="1492" name="Picture 149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555" y="4326748"/>
            <a:ext cx="3688071" cy="25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119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0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10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2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4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000"/>
                            </p:stCondLst>
                            <p:childTnLst>
                              <p:par>
                                <p:cTn id="7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80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9000"/>
                            </p:stCondLst>
                            <p:childTnLst>
                              <p:par>
                                <p:cTn id="8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1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 animBg="1"/>
      <p:bldP spid="711" grpId="0" animBg="1"/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3" grpId="0" animBg="1"/>
      <p:bldP spid="14" grpId="0" animBg="1"/>
      <p:bldP spid="15" grpId="0" animBg="1"/>
      <p:bldP spid="16" grpId="0" animBg="1"/>
      <p:bldP spid="18" grpId="0" animBg="1"/>
      <p:bldP spid="19" grpId="0" animBg="1"/>
      <p:bldP spid="26" grpId="0" animBg="1"/>
      <p:bldP spid="27" grpId="0" animBg="1"/>
      <p:bldP spid="2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969" y="2153551"/>
            <a:ext cx="3359936" cy="272211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086835" y="2843935"/>
            <a:ext cx="608924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dirty="0">
                <a:solidFill>
                  <a:schemeClr val="bg1"/>
                </a:solidFill>
              </a:rPr>
              <a:t>Gouvernement Général des Frères Maristes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Secrétariat des Frères Aujourd'hui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Secrétariat des Laïcs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Secrétariat de la Mission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Secrétariat Collaboration pour la Mission Internationale – </a:t>
            </a:r>
            <a:r>
              <a:rPr lang="en-US" dirty="0" err="1">
                <a:solidFill>
                  <a:schemeClr val="bg1"/>
                </a:solidFill>
                <a:latin typeface="Brush Script MT" pitchFamily="66" charset="0"/>
              </a:rPr>
              <a:t>Cmi</a:t>
            </a:r>
            <a:r>
              <a:rPr lang="fr-FR" dirty="0" smtClean="0">
                <a:solidFill>
                  <a:schemeClr val="bg1"/>
                </a:solidFill>
              </a:rPr>
              <a:t>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fr-FR" dirty="0">
                <a:solidFill>
                  <a:schemeClr val="bg1"/>
                </a:solidFill>
              </a:rPr>
              <a:t>Fondation pour la Solidarité Mariste International - FMSI</a:t>
            </a:r>
            <a:endParaRPr lang="en-AU" dirty="0">
              <a:solidFill>
                <a:schemeClr val="bg1"/>
              </a:solidFill>
            </a:endParaRPr>
          </a:p>
          <a:p>
            <a:endParaRPr lang="es-ES_tradnl" dirty="0" smtClean="0">
              <a:solidFill>
                <a:schemeClr val="bg1"/>
              </a:solidFill>
            </a:endParaRPr>
          </a:p>
          <a:p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539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conveyor dir="l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49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31" y="308375"/>
            <a:ext cx="9089469" cy="6210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24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>
        <p14:warp dir="in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565" y="256832"/>
            <a:ext cx="7830870" cy="6344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6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2000">
        <p14:vortex dir="r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61" y="305647"/>
            <a:ext cx="4574585" cy="3122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425" y="305645"/>
            <a:ext cx="4568017" cy="31212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23" y="3428327"/>
            <a:ext cx="4568017" cy="312125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7595" y="3389802"/>
            <a:ext cx="4576406" cy="318576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" y="3158970"/>
            <a:ext cx="9115634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fr-FR" sz="24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Faire connaître et aimer Jésus-Christ parmi les enfants et les jeunes</a:t>
            </a:r>
            <a:endParaRPr lang="en-AU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92035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warp dir="in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422344" y="427280"/>
            <a:ext cx="3063217" cy="3063217"/>
            <a:chOff x="1749081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21" name="Pie 20"/>
            <p:cNvSpPr/>
            <p:nvPr/>
          </p:nvSpPr>
          <p:spPr>
            <a:xfrm>
              <a:off x="1749081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0"/>
                <a:satOff val="0"/>
                <a:lumOff val="0"/>
                <a:alphaOff val="0"/>
              </a:schemeClr>
            </a:fillRef>
            <a:effectRef idx="2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2" name="Pie 4"/>
            <p:cNvSpPr/>
            <p:nvPr/>
          </p:nvSpPr>
          <p:spPr>
            <a:xfrm>
              <a:off x="264627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pt-BR" sz="2400" b="1" dirty="0"/>
                <a:t>Éducation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627049" y="427280"/>
            <a:ext cx="3063217" cy="3063217"/>
            <a:chOff x="4953786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9" name="Pie 18"/>
            <p:cNvSpPr/>
            <p:nvPr/>
          </p:nvSpPr>
          <p:spPr>
            <a:xfrm rot="5400000">
              <a:off x="4953786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3311292"/>
                <a:satOff val="13270"/>
                <a:lumOff val="2876"/>
                <a:alphaOff val="0"/>
              </a:schemeClr>
            </a:fillRef>
            <a:effectRef idx="2">
              <a:schemeClr val="accent5">
                <a:hueOff val="-3311292"/>
                <a:satOff val="13270"/>
                <a:lumOff val="2876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0" name="Pie 6"/>
            <p:cNvSpPr/>
            <p:nvPr/>
          </p:nvSpPr>
          <p:spPr>
            <a:xfrm>
              <a:off x="495378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pt-BR" sz="2400" b="1" dirty="0"/>
                <a:t>Évangélisation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627049" y="3631985"/>
            <a:ext cx="3063217" cy="3063217"/>
            <a:chOff x="4953786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7" name="Pie 16"/>
            <p:cNvSpPr/>
            <p:nvPr/>
          </p:nvSpPr>
          <p:spPr>
            <a:xfrm rot="10800000">
              <a:off x="4953786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6622584"/>
                <a:satOff val="26541"/>
                <a:lumOff val="5752"/>
                <a:alphaOff val="0"/>
              </a:schemeClr>
            </a:fillRef>
            <a:effectRef idx="2">
              <a:schemeClr val="accent5">
                <a:hueOff val="-6622584"/>
                <a:satOff val="26541"/>
                <a:lumOff val="5752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8" name="Pie 8"/>
            <p:cNvSpPr/>
            <p:nvPr/>
          </p:nvSpPr>
          <p:spPr>
            <a:xfrm rot="21600000">
              <a:off x="495378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Solidarité</a:t>
              </a:r>
              <a:endParaRPr lang="pt-BR" sz="2400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422344" y="3631985"/>
            <a:ext cx="3063217" cy="3063217"/>
            <a:chOff x="1749081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5" name="Pie 14"/>
            <p:cNvSpPr/>
            <p:nvPr/>
          </p:nvSpPr>
          <p:spPr>
            <a:xfrm rot="16200000">
              <a:off x="1749081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9933876"/>
                <a:satOff val="39811"/>
                <a:lumOff val="8628"/>
                <a:alphaOff val="0"/>
              </a:schemeClr>
            </a:fillRef>
            <a:effectRef idx="2">
              <a:schemeClr val="accent5">
                <a:hueOff val="-9933876"/>
                <a:satOff val="39811"/>
                <a:lumOff val="8628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Pie 10"/>
            <p:cNvSpPr/>
            <p:nvPr/>
          </p:nvSpPr>
          <p:spPr>
            <a:xfrm rot="21600000">
              <a:off x="264627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156464" bIns="156464" numCol="1" spcCol="1270" anchor="ctr" anchorCtr="0">
              <a:noAutofit/>
            </a:bodyPr>
            <a:lstStyle/>
            <a:p>
              <a:pPr lvl="0" algn="ctr"/>
              <a:r>
                <a:rPr lang="pt-BR" sz="2400" b="1" dirty="0"/>
                <a:t>Défense et promotion des droits des enfants et des jeunes</a:t>
              </a:r>
            </a:p>
          </p:txBody>
        </p:sp>
      </p:grpSp>
      <p:sp>
        <p:nvSpPr>
          <p:cNvPr id="8" name="Oval 7"/>
          <p:cNvSpPr/>
          <p:nvPr/>
        </p:nvSpPr>
        <p:spPr>
          <a:xfrm>
            <a:off x="1309966" y="336124"/>
            <a:ext cx="6480000" cy="64800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CH" sz="3600" dirty="0"/>
              <a:t>SPIRITUALITÉ</a:t>
            </a:r>
            <a:endParaRPr lang="en-AU" sz="3600" dirty="0"/>
          </a:p>
        </p:txBody>
      </p:sp>
    </p:spTree>
    <p:extLst>
      <p:ext uri="{BB962C8B-B14F-4D97-AF65-F5344CB8AC3E}">
        <p14:creationId xmlns:p14="http://schemas.microsoft.com/office/powerpoint/2010/main" val="618619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9000">
        <p14:warp dir="in"/>
      </p:transition>
    </mc:Choice>
    <mc:Fallback xmlns="">
      <p:transition spd="slow" advClick="0" advTm="9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9" presetClass="emph" presetSubtype="0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 rctx="PPT">
                                        <p:cTn id="3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96425"/>
            <a:ext cx="12000000" cy="9000000"/>
          </a:xfrm>
          <a:prstGeom prst="rect">
            <a:avLst/>
          </a:prstGeom>
        </p:spPr>
      </p:pic>
      <p:pic>
        <p:nvPicPr>
          <p:cNvPr id="496" name="Picture 4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883" y="3959045"/>
            <a:ext cx="1333500" cy="1000125"/>
          </a:xfrm>
          <a:prstGeom prst="rect">
            <a:avLst/>
          </a:prstGeom>
        </p:spPr>
      </p:pic>
      <p:sp>
        <p:nvSpPr>
          <p:cNvPr id="497" name="Rectangle 496"/>
          <p:cNvSpPr/>
          <p:nvPr/>
        </p:nvSpPr>
        <p:spPr>
          <a:xfrm>
            <a:off x="611560" y="1268760"/>
            <a:ext cx="49320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dirty="0"/>
              <a:t>Nous voulons voir le monde avec les yeux des enfants et des jeunes pauvres, et ainsi changer nos cœurs et nos attitudes, comme l’a fait Marie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108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>
        <p14:warp dir="in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84" t="36104" r="45121" b="28945"/>
          <a:stretch/>
        </p:blipFill>
        <p:spPr>
          <a:xfrm>
            <a:off x="-632430" y="-425183"/>
            <a:ext cx="10408862" cy="800600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401870" y="2663915"/>
            <a:ext cx="333037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fr-FR" sz="2000" dirty="0"/>
              <a:t>Nous affirmons que l’évangélisation est le centre et la priorité de nos activités apostoliques, par l’annonce de Jésus-Christ et de son </a:t>
            </a:r>
            <a:r>
              <a:rPr lang="fr-FR" sz="2000" dirty="0" smtClean="0"/>
              <a:t>message (Mendes)</a:t>
            </a:r>
            <a:endParaRPr lang="en-AU" sz="2000" i="1" dirty="0"/>
          </a:p>
        </p:txBody>
      </p:sp>
      <p:sp>
        <p:nvSpPr>
          <p:cNvPr id="4" name="Rectangle 3"/>
          <p:cNvSpPr/>
          <p:nvPr/>
        </p:nvSpPr>
        <p:spPr>
          <a:xfrm>
            <a:off x="3432379" y="2894747"/>
            <a:ext cx="3299861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dirty="0"/>
              <a:t>Comme frères et laïcs qui vivons dans un monde globalisé, nous sommes appelés à avoir un horizon international dans nos esprits et nos cœurs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6873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5000">
        <p14:warp dir="in"/>
      </p:transition>
    </mc:Choice>
    <mc:Fallback xmlns="">
      <p:transition spd="slow" advClick="0" advTm="1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3.33333E-6 3.7037E-7 L -0.3691 -0.2921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55" y="-1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5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" name="Group 1286"/>
          <p:cNvGrpSpPr/>
          <p:nvPr/>
        </p:nvGrpSpPr>
        <p:grpSpPr>
          <a:xfrm>
            <a:off x="6127211" y="4823481"/>
            <a:ext cx="189088" cy="1620854"/>
            <a:chOff x="6127211" y="4823481"/>
            <a:chExt cx="189088" cy="1620854"/>
          </a:xfrm>
        </p:grpSpPr>
        <p:cxnSp>
          <p:nvCxnSpPr>
            <p:cNvPr id="737" name="Straight Connector 736"/>
            <p:cNvCxnSpPr/>
            <p:nvPr/>
          </p:nvCxnSpPr>
          <p:spPr>
            <a:xfrm>
              <a:off x="6127211" y="4824335"/>
              <a:ext cx="0" cy="16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8" name="AutoShape 321"/>
            <p:cNvSpPr>
              <a:spLocks noChangeArrowheads="1"/>
            </p:cNvSpPr>
            <p:nvPr/>
          </p:nvSpPr>
          <p:spPr bwMode="auto">
            <a:xfrm rot="5400000">
              <a:off x="6136299" y="482348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6147175" y="5004335"/>
            <a:ext cx="189088" cy="1440000"/>
            <a:chOff x="6147175" y="5004335"/>
            <a:chExt cx="189088" cy="1440000"/>
          </a:xfrm>
        </p:grpSpPr>
        <p:cxnSp>
          <p:nvCxnSpPr>
            <p:cNvPr id="663" name="Straight Connector 662"/>
            <p:cNvCxnSpPr/>
            <p:nvPr/>
          </p:nvCxnSpPr>
          <p:spPr>
            <a:xfrm>
              <a:off x="6147175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9" name="AutoShape 321"/>
            <p:cNvSpPr>
              <a:spLocks noChangeArrowheads="1"/>
            </p:cNvSpPr>
            <p:nvPr/>
          </p:nvSpPr>
          <p:spPr bwMode="auto">
            <a:xfrm rot="5400000">
              <a:off x="6156263" y="50048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8" name="Group 607"/>
          <p:cNvGrpSpPr/>
          <p:nvPr/>
        </p:nvGrpSpPr>
        <p:grpSpPr>
          <a:xfrm>
            <a:off x="6192180" y="5184335"/>
            <a:ext cx="190812" cy="1260000"/>
            <a:chOff x="6192180" y="5184335"/>
            <a:chExt cx="190812" cy="1260000"/>
          </a:xfrm>
        </p:grpSpPr>
        <p:cxnSp>
          <p:nvCxnSpPr>
            <p:cNvPr id="664" name="Straight Connector 663"/>
            <p:cNvCxnSpPr/>
            <p:nvPr/>
          </p:nvCxnSpPr>
          <p:spPr>
            <a:xfrm>
              <a:off x="619218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0" name="AutoShape 3"/>
            <p:cNvSpPr>
              <a:spLocks noChangeArrowheads="1"/>
            </p:cNvSpPr>
            <p:nvPr/>
          </p:nvSpPr>
          <p:spPr bwMode="auto">
            <a:xfrm rot="5400000">
              <a:off x="6202992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4446129" y="5539237"/>
            <a:ext cx="190121" cy="905098"/>
            <a:chOff x="4446129" y="5539237"/>
            <a:chExt cx="190121" cy="905098"/>
          </a:xfrm>
        </p:grpSpPr>
        <p:cxnSp>
          <p:nvCxnSpPr>
            <p:cNvPr id="628" name="Straight Connector 627"/>
            <p:cNvCxnSpPr/>
            <p:nvPr/>
          </p:nvCxnSpPr>
          <p:spPr>
            <a:xfrm>
              <a:off x="4446129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8" name="AutoShape 313"/>
            <p:cNvSpPr>
              <a:spLocks noChangeArrowheads="1"/>
            </p:cNvSpPr>
            <p:nvPr/>
          </p:nvSpPr>
          <p:spPr bwMode="auto">
            <a:xfrm rot="5400000">
              <a:off x="4456250" y="55392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8" name="Group 547"/>
          <p:cNvGrpSpPr/>
          <p:nvPr/>
        </p:nvGrpSpPr>
        <p:grpSpPr>
          <a:xfrm>
            <a:off x="4389578" y="5181203"/>
            <a:ext cx="190611" cy="1263132"/>
            <a:chOff x="4389578" y="5181203"/>
            <a:chExt cx="190611" cy="1263132"/>
          </a:xfrm>
        </p:grpSpPr>
        <p:cxnSp>
          <p:nvCxnSpPr>
            <p:cNvPr id="639" name="Straight Connector 638"/>
            <p:cNvCxnSpPr/>
            <p:nvPr/>
          </p:nvCxnSpPr>
          <p:spPr>
            <a:xfrm>
              <a:off x="438957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1" name="AutoShape 286"/>
            <p:cNvSpPr>
              <a:spLocks noChangeArrowheads="1"/>
            </p:cNvSpPr>
            <p:nvPr/>
          </p:nvSpPr>
          <p:spPr bwMode="auto">
            <a:xfrm rot="5400000">
              <a:off x="4400189" y="51812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4481990" y="5904335"/>
            <a:ext cx="189676" cy="540000"/>
            <a:chOff x="4481990" y="5904335"/>
            <a:chExt cx="189676" cy="540000"/>
          </a:xfrm>
        </p:grpSpPr>
        <p:cxnSp>
          <p:nvCxnSpPr>
            <p:cNvPr id="629" name="Straight Connector 628"/>
            <p:cNvCxnSpPr/>
            <p:nvPr/>
          </p:nvCxnSpPr>
          <p:spPr>
            <a:xfrm>
              <a:off x="448199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41" name="AutoShape 3"/>
            <p:cNvSpPr>
              <a:spLocks noChangeArrowheads="1"/>
            </p:cNvSpPr>
            <p:nvPr/>
          </p:nvSpPr>
          <p:spPr bwMode="auto">
            <a:xfrm rot="5400000">
              <a:off x="4491666" y="590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4417183" y="5364299"/>
            <a:ext cx="189321" cy="1084839"/>
            <a:chOff x="4417183" y="5364299"/>
            <a:chExt cx="189321" cy="1084839"/>
          </a:xfrm>
        </p:grpSpPr>
        <p:cxnSp>
          <p:nvCxnSpPr>
            <p:cNvPr id="627" name="Straight Connector 626"/>
            <p:cNvCxnSpPr/>
            <p:nvPr/>
          </p:nvCxnSpPr>
          <p:spPr>
            <a:xfrm>
              <a:off x="4417183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21" name="AutoShape 286"/>
            <p:cNvSpPr>
              <a:spLocks noChangeArrowheads="1"/>
            </p:cNvSpPr>
            <p:nvPr/>
          </p:nvSpPr>
          <p:spPr bwMode="auto">
            <a:xfrm rot="5400000">
              <a:off x="4426504" y="5364299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66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491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86" name="Group 48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48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88" name="Freeform 48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85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474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74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0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8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6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5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4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3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1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0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55" name="Group 4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4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52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3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1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0" name="Freeform 449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42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443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41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0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9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35" name="Group 43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43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34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3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2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6" name="Group 425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42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31" name="Freeform 43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5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04" name="Group 403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405" name="Freeform 40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1" name="Freeform 41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02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0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9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8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7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5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4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2" name="Freeform 391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93" name="Freeform 392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2" name="Group 1281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390" name="Freeform 389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87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8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9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3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37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86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2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40" name="Group 339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3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36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329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8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0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8" name="Freeform 156"/>
          <p:cNvSpPr>
            <a:spLocks/>
          </p:cNvSpPr>
          <p:nvPr/>
        </p:nvSpPr>
        <p:spPr bwMode="auto">
          <a:xfrm>
            <a:off x="4342550" y="3629401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4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5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8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302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5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5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299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1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6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1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8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8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0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29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6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294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8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0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287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1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153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7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8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5" name="Freeform 27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6" name="Freeform 27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9" name="Freeform 27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0" name="Freeform 27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66" name="Freeform 165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68" name="Freeform 167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3" name="Group 1282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167" name="Freeform 16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284" name="Group 128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165" name="Freeform 16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0" name="Freeform 169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27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72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3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4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6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8" name="Group 187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89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230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7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8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aphicFrame>
        <p:nvGraphicFramePr>
          <p:cNvPr id="492" name="Table 4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3957276"/>
              </p:ext>
            </p:extLst>
          </p:nvPr>
        </p:nvGraphicFramePr>
        <p:xfrm>
          <a:off x="-10" y="6444335"/>
          <a:ext cx="9144016" cy="216000"/>
        </p:xfrm>
        <a:graphic>
          <a:graphicData uri="http://schemas.openxmlformats.org/drawingml/2006/table">
            <a:tbl>
              <a:tblPr>
                <a:tableStyleId>{775DCB02-9BB8-47FD-8907-85C794F793BA}</a:tableStyleId>
              </a:tblPr>
              <a:tblGrid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13076"/>
              </a:tblGrid>
              <a:tr h="216000"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grpSp>
        <p:nvGrpSpPr>
          <p:cNvPr id="709" name="Group 708"/>
          <p:cNvGrpSpPr/>
          <p:nvPr/>
        </p:nvGrpSpPr>
        <p:grpSpPr>
          <a:xfrm>
            <a:off x="6625884" y="5181906"/>
            <a:ext cx="193182" cy="1262289"/>
            <a:chOff x="6625884" y="5181906"/>
            <a:chExt cx="193182" cy="1262289"/>
          </a:xfrm>
        </p:grpSpPr>
        <p:cxnSp>
          <p:nvCxnSpPr>
            <p:cNvPr id="675" name="Straight Connector 674"/>
            <p:cNvCxnSpPr/>
            <p:nvPr/>
          </p:nvCxnSpPr>
          <p:spPr>
            <a:xfrm>
              <a:off x="6625884" y="518419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4" name="AutoShape 7"/>
            <p:cNvSpPr>
              <a:spLocks noChangeArrowheads="1"/>
            </p:cNvSpPr>
            <p:nvPr/>
          </p:nvSpPr>
          <p:spPr bwMode="auto">
            <a:xfrm rot="5400000">
              <a:off x="6639066" y="518190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4031940" y="5183647"/>
            <a:ext cx="185646" cy="1260688"/>
            <a:chOff x="4031940" y="5183647"/>
            <a:chExt cx="185646" cy="1260688"/>
          </a:xfrm>
        </p:grpSpPr>
        <p:cxnSp>
          <p:nvCxnSpPr>
            <p:cNvPr id="616" name="Straight Connector 615"/>
            <p:cNvCxnSpPr/>
            <p:nvPr/>
          </p:nvCxnSpPr>
          <p:spPr>
            <a:xfrm>
              <a:off x="403194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7" name="AutoShape 10"/>
            <p:cNvSpPr>
              <a:spLocks noChangeArrowheads="1"/>
            </p:cNvSpPr>
            <p:nvPr/>
          </p:nvSpPr>
          <p:spPr bwMode="auto">
            <a:xfrm rot="5400000">
              <a:off x="4037586" y="518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3507321" y="5002768"/>
            <a:ext cx="189144" cy="1441567"/>
            <a:chOff x="3507321" y="5002768"/>
            <a:chExt cx="189144" cy="1441567"/>
          </a:xfrm>
        </p:grpSpPr>
        <p:cxnSp>
          <p:nvCxnSpPr>
            <p:cNvPr id="893" name="Straight Connector 892"/>
            <p:cNvCxnSpPr/>
            <p:nvPr/>
          </p:nvCxnSpPr>
          <p:spPr>
            <a:xfrm>
              <a:off x="350732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2" name="AutoShape 15"/>
            <p:cNvSpPr>
              <a:spLocks noChangeArrowheads="1"/>
            </p:cNvSpPr>
            <p:nvPr/>
          </p:nvSpPr>
          <p:spPr bwMode="auto">
            <a:xfrm rot="5400000">
              <a:off x="3516465" y="500276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4572000" y="6082341"/>
            <a:ext cx="189053" cy="361994"/>
            <a:chOff x="4572000" y="6082341"/>
            <a:chExt cx="189053" cy="361994"/>
          </a:xfrm>
        </p:grpSpPr>
        <p:cxnSp>
          <p:nvCxnSpPr>
            <p:cNvPr id="630" name="Straight Connector 629"/>
            <p:cNvCxnSpPr/>
            <p:nvPr/>
          </p:nvCxnSpPr>
          <p:spPr>
            <a:xfrm>
              <a:off x="4572000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3" name="AutoShape 16"/>
            <p:cNvSpPr>
              <a:spLocks noChangeArrowheads="1"/>
            </p:cNvSpPr>
            <p:nvPr/>
          </p:nvSpPr>
          <p:spPr bwMode="auto">
            <a:xfrm rot="5400000">
              <a:off x="4581053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8" name="Group 507"/>
          <p:cNvGrpSpPr/>
          <p:nvPr/>
        </p:nvGrpSpPr>
        <p:grpSpPr>
          <a:xfrm>
            <a:off x="4000651" y="5002042"/>
            <a:ext cx="188182" cy="1442293"/>
            <a:chOff x="4000651" y="5002042"/>
            <a:chExt cx="188182" cy="1442293"/>
          </a:xfrm>
        </p:grpSpPr>
        <p:cxnSp>
          <p:nvCxnSpPr>
            <p:cNvPr id="615" name="Straight Connector 614"/>
            <p:cNvCxnSpPr/>
            <p:nvPr/>
          </p:nvCxnSpPr>
          <p:spPr>
            <a:xfrm>
              <a:off x="400065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4" name="AutoShape 17"/>
            <p:cNvSpPr>
              <a:spLocks noChangeArrowheads="1"/>
            </p:cNvSpPr>
            <p:nvPr/>
          </p:nvSpPr>
          <p:spPr bwMode="auto">
            <a:xfrm rot="5400000">
              <a:off x="4008833" y="50020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4" name="Group 503"/>
          <p:cNvGrpSpPr/>
          <p:nvPr/>
        </p:nvGrpSpPr>
        <p:grpSpPr>
          <a:xfrm>
            <a:off x="3626895" y="5357200"/>
            <a:ext cx="192646" cy="1087135"/>
            <a:chOff x="3626895" y="5357200"/>
            <a:chExt cx="192646" cy="1087135"/>
          </a:xfrm>
        </p:grpSpPr>
        <p:cxnSp>
          <p:nvCxnSpPr>
            <p:cNvPr id="611" name="Straight Connector 610"/>
            <p:cNvCxnSpPr/>
            <p:nvPr/>
          </p:nvCxnSpPr>
          <p:spPr>
            <a:xfrm>
              <a:off x="3626895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3" name="AutoShape 288"/>
            <p:cNvSpPr>
              <a:spLocks noChangeArrowheads="1"/>
            </p:cNvSpPr>
            <p:nvPr/>
          </p:nvSpPr>
          <p:spPr bwMode="auto">
            <a:xfrm rot="5400000">
              <a:off x="3639541" y="535720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6265763" y="5358596"/>
            <a:ext cx="186590" cy="1085739"/>
            <a:chOff x="6265763" y="5358596"/>
            <a:chExt cx="186590" cy="1085739"/>
          </a:xfrm>
        </p:grpSpPr>
        <p:cxnSp>
          <p:nvCxnSpPr>
            <p:cNvPr id="665" name="Straight Connector 664"/>
            <p:cNvCxnSpPr/>
            <p:nvPr/>
          </p:nvCxnSpPr>
          <p:spPr>
            <a:xfrm>
              <a:off x="6265763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0" name="AutoShape 305"/>
            <p:cNvSpPr>
              <a:spLocks noChangeArrowheads="1"/>
            </p:cNvSpPr>
            <p:nvPr/>
          </p:nvSpPr>
          <p:spPr bwMode="auto">
            <a:xfrm rot="5400000">
              <a:off x="6272353" y="535859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8" name="Group 727"/>
          <p:cNvGrpSpPr/>
          <p:nvPr/>
        </p:nvGrpSpPr>
        <p:grpSpPr>
          <a:xfrm>
            <a:off x="8082390" y="6084235"/>
            <a:ext cx="189101" cy="360000"/>
            <a:chOff x="8082390" y="6084235"/>
            <a:chExt cx="189101" cy="360000"/>
          </a:xfrm>
        </p:grpSpPr>
        <p:cxnSp>
          <p:nvCxnSpPr>
            <p:cNvPr id="700" name="Straight Connector 699"/>
            <p:cNvCxnSpPr/>
            <p:nvPr/>
          </p:nvCxnSpPr>
          <p:spPr>
            <a:xfrm>
              <a:off x="8082390" y="60842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9" name="AutoShape 314"/>
            <p:cNvSpPr>
              <a:spLocks noChangeArrowheads="1"/>
            </p:cNvSpPr>
            <p:nvPr/>
          </p:nvSpPr>
          <p:spPr bwMode="auto">
            <a:xfrm rot="5400000">
              <a:off x="8091491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3" name="Group 502"/>
          <p:cNvGrpSpPr/>
          <p:nvPr/>
        </p:nvGrpSpPr>
        <p:grpSpPr>
          <a:xfrm>
            <a:off x="3542808" y="5183698"/>
            <a:ext cx="186148" cy="1260637"/>
            <a:chOff x="3542808" y="5183698"/>
            <a:chExt cx="186148" cy="1260637"/>
          </a:xfrm>
        </p:grpSpPr>
        <p:cxnSp>
          <p:nvCxnSpPr>
            <p:cNvPr id="610" name="Straight Connector 609"/>
            <p:cNvCxnSpPr/>
            <p:nvPr/>
          </p:nvCxnSpPr>
          <p:spPr>
            <a:xfrm>
              <a:off x="354280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28" name="AutoShape 323"/>
            <p:cNvSpPr>
              <a:spLocks noChangeArrowheads="1"/>
            </p:cNvSpPr>
            <p:nvPr/>
          </p:nvSpPr>
          <p:spPr bwMode="auto">
            <a:xfrm rot="5400000">
              <a:off x="3548956" y="518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47534" y="6070603"/>
            <a:ext cx="199280" cy="362594"/>
            <a:chOff x="347534" y="6070603"/>
            <a:chExt cx="199280" cy="362594"/>
          </a:xfrm>
        </p:grpSpPr>
        <p:sp>
          <p:nvSpPr>
            <p:cNvPr id="1290" name="AutoShape 285"/>
            <p:cNvSpPr>
              <a:spLocks noChangeArrowheads="1"/>
            </p:cNvSpPr>
            <p:nvPr/>
          </p:nvSpPr>
          <p:spPr bwMode="auto">
            <a:xfrm rot="5400000">
              <a:off x="366814" y="60706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5" name="Straight Connector 894"/>
            <p:cNvCxnSpPr/>
            <p:nvPr/>
          </p:nvCxnSpPr>
          <p:spPr>
            <a:xfrm>
              <a:off x="347534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1" name="Group 1280"/>
          <p:cNvGrpSpPr/>
          <p:nvPr/>
        </p:nvGrpSpPr>
        <p:grpSpPr>
          <a:xfrm>
            <a:off x="2121079" y="6082341"/>
            <a:ext cx="191535" cy="360000"/>
            <a:chOff x="2121079" y="6073197"/>
            <a:chExt cx="191535" cy="360000"/>
          </a:xfrm>
        </p:grpSpPr>
        <p:sp>
          <p:nvSpPr>
            <p:cNvPr id="1295" name="AutoShape 290"/>
            <p:cNvSpPr>
              <a:spLocks noChangeArrowheads="1"/>
            </p:cNvSpPr>
            <p:nvPr/>
          </p:nvSpPr>
          <p:spPr bwMode="auto">
            <a:xfrm rot="5400000">
              <a:off x="2132614" y="60731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7" name="Straight Connector 896"/>
            <p:cNvCxnSpPr/>
            <p:nvPr/>
          </p:nvCxnSpPr>
          <p:spPr>
            <a:xfrm>
              <a:off x="2121079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806974" y="5724486"/>
            <a:ext cx="194695" cy="720000"/>
            <a:chOff x="1806974" y="5724486"/>
            <a:chExt cx="194695" cy="720000"/>
          </a:xfrm>
        </p:grpSpPr>
        <p:sp>
          <p:nvSpPr>
            <p:cNvPr id="1294" name="AutoShape 289"/>
            <p:cNvSpPr>
              <a:spLocks noChangeArrowheads="1"/>
            </p:cNvSpPr>
            <p:nvPr/>
          </p:nvSpPr>
          <p:spPr bwMode="auto">
            <a:xfrm rot="5400000">
              <a:off x="1821669" y="5725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9" name="Straight Connector 898"/>
            <p:cNvCxnSpPr/>
            <p:nvPr/>
          </p:nvCxnSpPr>
          <p:spPr>
            <a:xfrm>
              <a:off x="1806974" y="5724486"/>
              <a:ext cx="308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0" name="Group 1279"/>
          <p:cNvGrpSpPr/>
          <p:nvPr/>
        </p:nvGrpSpPr>
        <p:grpSpPr>
          <a:xfrm>
            <a:off x="1984602" y="5900541"/>
            <a:ext cx="194198" cy="541800"/>
            <a:chOff x="1984602" y="5891397"/>
            <a:chExt cx="194198" cy="541800"/>
          </a:xfrm>
        </p:grpSpPr>
        <p:sp>
          <p:nvSpPr>
            <p:cNvPr id="1297" name="AutoShape 292"/>
            <p:cNvSpPr>
              <a:spLocks noChangeArrowheads="1"/>
            </p:cNvSpPr>
            <p:nvPr/>
          </p:nvSpPr>
          <p:spPr bwMode="auto">
            <a:xfrm rot="5400000">
              <a:off x="1998800" y="58913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900" name="Straight Connector 899"/>
            <p:cNvCxnSpPr/>
            <p:nvPr/>
          </p:nvCxnSpPr>
          <p:spPr>
            <a:xfrm>
              <a:off x="1984602" y="5893197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54" name="Group 453"/>
          <p:cNvGrpSpPr/>
          <p:nvPr/>
        </p:nvGrpSpPr>
        <p:grpSpPr>
          <a:xfrm>
            <a:off x="3274091" y="5184195"/>
            <a:ext cx="189611" cy="1260000"/>
            <a:chOff x="3274091" y="5184195"/>
            <a:chExt cx="189611" cy="1260000"/>
          </a:xfrm>
        </p:grpSpPr>
        <p:sp>
          <p:nvSpPr>
            <p:cNvPr id="561" name="AutoShape 4"/>
            <p:cNvSpPr>
              <a:spLocks noChangeArrowheads="1"/>
            </p:cNvSpPr>
            <p:nvPr/>
          </p:nvSpPr>
          <p:spPr bwMode="auto">
            <a:xfrm rot="5400000">
              <a:off x="3283702" y="51890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3C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0" name="Straight Connector 579"/>
            <p:cNvCxnSpPr/>
            <p:nvPr/>
          </p:nvCxnSpPr>
          <p:spPr>
            <a:xfrm>
              <a:off x="3274091" y="5184195"/>
              <a:ext cx="308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7" name="Group 496"/>
          <p:cNvGrpSpPr/>
          <p:nvPr/>
        </p:nvGrpSpPr>
        <p:grpSpPr>
          <a:xfrm>
            <a:off x="2783776" y="5904335"/>
            <a:ext cx="191248" cy="540000"/>
            <a:chOff x="2783776" y="5904335"/>
            <a:chExt cx="191248" cy="540000"/>
          </a:xfrm>
        </p:grpSpPr>
        <p:sp>
          <p:nvSpPr>
            <p:cNvPr id="1337" name="AutoShape 332"/>
            <p:cNvSpPr>
              <a:spLocks noChangeArrowheads="1"/>
            </p:cNvSpPr>
            <p:nvPr/>
          </p:nvSpPr>
          <p:spPr bwMode="auto">
            <a:xfrm rot="5400000">
              <a:off x="2795024" y="590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1" name="Straight Connector 580"/>
            <p:cNvCxnSpPr/>
            <p:nvPr/>
          </p:nvCxnSpPr>
          <p:spPr>
            <a:xfrm>
              <a:off x="2783776" y="5904335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6" name="Group 495"/>
          <p:cNvGrpSpPr/>
          <p:nvPr/>
        </p:nvGrpSpPr>
        <p:grpSpPr>
          <a:xfrm>
            <a:off x="2932424" y="6084335"/>
            <a:ext cx="192568" cy="360000"/>
            <a:chOff x="2932424" y="6084335"/>
            <a:chExt cx="192568" cy="360000"/>
          </a:xfrm>
        </p:grpSpPr>
        <p:sp>
          <p:nvSpPr>
            <p:cNvPr id="1338" name="AutoShape 333"/>
            <p:cNvSpPr>
              <a:spLocks noChangeArrowheads="1"/>
            </p:cNvSpPr>
            <p:nvPr/>
          </p:nvSpPr>
          <p:spPr bwMode="auto">
            <a:xfrm rot="5400000">
              <a:off x="2944992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2" name="Straight Connector 581"/>
            <p:cNvCxnSpPr/>
            <p:nvPr/>
          </p:nvCxnSpPr>
          <p:spPr>
            <a:xfrm>
              <a:off x="2932424" y="6084335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5" name="Group 1284"/>
          <p:cNvGrpSpPr/>
          <p:nvPr/>
        </p:nvGrpSpPr>
        <p:grpSpPr>
          <a:xfrm>
            <a:off x="2659645" y="5724335"/>
            <a:ext cx="192174" cy="720000"/>
            <a:chOff x="2659645" y="5724335"/>
            <a:chExt cx="192174" cy="720000"/>
          </a:xfrm>
        </p:grpSpPr>
        <p:sp>
          <p:nvSpPr>
            <p:cNvPr id="1332" name="AutoShape 327"/>
            <p:cNvSpPr>
              <a:spLocks noChangeArrowheads="1"/>
            </p:cNvSpPr>
            <p:nvPr/>
          </p:nvSpPr>
          <p:spPr bwMode="auto">
            <a:xfrm rot="5400000">
              <a:off x="2671819" y="572913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3" name="Straight Connector 582"/>
            <p:cNvCxnSpPr/>
            <p:nvPr/>
          </p:nvCxnSpPr>
          <p:spPr>
            <a:xfrm>
              <a:off x="265964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07" name="Group 706"/>
          <p:cNvGrpSpPr/>
          <p:nvPr/>
        </p:nvGrpSpPr>
        <p:grpSpPr>
          <a:xfrm>
            <a:off x="6431494" y="5900541"/>
            <a:ext cx="186627" cy="543794"/>
            <a:chOff x="6431494" y="5900541"/>
            <a:chExt cx="186627" cy="543794"/>
          </a:xfrm>
        </p:grpSpPr>
        <p:cxnSp>
          <p:nvCxnSpPr>
            <p:cNvPr id="667" name="Straight Connector 666"/>
            <p:cNvCxnSpPr/>
            <p:nvPr/>
          </p:nvCxnSpPr>
          <p:spPr>
            <a:xfrm>
              <a:off x="6431494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6" name="AutoShape 301"/>
            <p:cNvSpPr>
              <a:spLocks noChangeArrowheads="1"/>
            </p:cNvSpPr>
            <p:nvPr/>
          </p:nvSpPr>
          <p:spPr bwMode="auto">
            <a:xfrm rot="5400000">
              <a:off x="6438121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0" name="Group 499"/>
          <p:cNvGrpSpPr/>
          <p:nvPr/>
        </p:nvGrpSpPr>
        <p:grpSpPr>
          <a:xfrm>
            <a:off x="3344269" y="5365643"/>
            <a:ext cx="186888" cy="1080000"/>
            <a:chOff x="3344269" y="5365643"/>
            <a:chExt cx="186888" cy="1080000"/>
          </a:xfrm>
        </p:grpSpPr>
        <p:cxnSp>
          <p:nvCxnSpPr>
            <p:cNvPr id="898" name="Straight Connector 897"/>
            <p:cNvCxnSpPr/>
            <p:nvPr/>
          </p:nvCxnSpPr>
          <p:spPr>
            <a:xfrm>
              <a:off x="3344269" y="5365643"/>
              <a:ext cx="308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4" name="AutoShape 299"/>
            <p:cNvSpPr>
              <a:spLocks noChangeArrowheads="1"/>
            </p:cNvSpPr>
            <p:nvPr/>
          </p:nvSpPr>
          <p:spPr bwMode="auto">
            <a:xfrm rot="5400000">
              <a:off x="3351157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1343" name="Group 1342"/>
          <p:cNvGrpSpPr/>
          <p:nvPr/>
        </p:nvGrpSpPr>
        <p:grpSpPr>
          <a:xfrm>
            <a:off x="3482736" y="6228335"/>
            <a:ext cx="191220" cy="216000"/>
            <a:chOff x="3660700" y="5904335"/>
            <a:chExt cx="191220" cy="216000"/>
          </a:xfrm>
        </p:grpSpPr>
        <p:sp>
          <p:nvSpPr>
            <p:cNvPr id="568" name="AutoShape 11"/>
            <p:cNvSpPr>
              <a:spLocks noChangeArrowheads="1"/>
            </p:cNvSpPr>
            <p:nvPr/>
          </p:nvSpPr>
          <p:spPr bwMode="auto">
            <a:xfrm rot="5400000">
              <a:off x="3671920" y="59076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5" name="Straight Connector 584"/>
            <p:cNvCxnSpPr/>
            <p:nvPr/>
          </p:nvCxnSpPr>
          <p:spPr>
            <a:xfrm>
              <a:off x="3660700" y="5904335"/>
              <a:ext cx="387" cy="216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2" name="Group 1341"/>
          <p:cNvGrpSpPr/>
          <p:nvPr/>
        </p:nvGrpSpPr>
        <p:grpSpPr>
          <a:xfrm>
            <a:off x="3467679" y="6084335"/>
            <a:ext cx="185933" cy="360000"/>
            <a:chOff x="3969099" y="5855233"/>
            <a:chExt cx="185933" cy="360000"/>
          </a:xfrm>
        </p:grpSpPr>
        <p:sp>
          <p:nvSpPr>
            <p:cNvPr id="1339" name="AutoShape 334"/>
            <p:cNvSpPr>
              <a:spLocks noChangeArrowheads="1"/>
            </p:cNvSpPr>
            <p:nvPr/>
          </p:nvSpPr>
          <p:spPr bwMode="auto">
            <a:xfrm rot="5400000">
              <a:off x="3975032" y="585856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7" name="Straight Connector 586"/>
            <p:cNvCxnSpPr/>
            <p:nvPr/>
          </p:nvCxnSpPr>
          <p:spPr>
            <a:xfrm>
              <a:off x="3969099" y="5855233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8" name="Group 497"/>
          <p:cNvGrpSpPr/>
          <p:nvPr/>
        </p:nvGrpSpPr>
        <p:grpSpPr>
          <a:xfrm>
            <a:off x="2510017" y="6084295"/>
            <a:ext cx="194775" cy="360000"/>
            <a:chOff x="2510017" y="6084295"/>
            <a:chExt cx="194775" cy="360000"/>
          </a:xfrm>
        </p:grpSpPr>
        <p:sp>
          <p:nvSpPr>
            <p:cNvPr id="1309" name="AutoShape 304"/>
            <p:cNvSpPr>
              <a:spLocks noChangeArrowheads="1"/>
            </p:cNvSpPr>
            <p:nvPr/>
          </p:nvSpPr>
          <p:spPr bwMode="auto">
            <a:xfrm rot="5400000">
              <a:off x="2524792" y="608886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9" name="Straight Connector 588"/>
            <p:cNvCxnSpPr/>
            <p:nvPr/>
          </p:nvCxnSpPr>
          <p:spPr>
            <a:xfrm>
              <a:off x="2510017" y="6084295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5" name="Group 494"/>
          <p:cNvGrpSpPr/>
          <p:nvPr/>
        </p:nvGrpSpPr>
        <p:grpSpPr>
          <a:xfrm>
            <a:off x="3382555" y="5724335"/>
            <a:ext cx="190024" cy="720000"/>
            <a:chOff x="3382555" y="5724335"/>
            <a:chExt cx="190024" cy="720000"/>
          </a:xfrm>
        </p:grpSpPr>
        <p:sp>
          <p:nvSpPr>
            <p:cNvPr id="1305" name="AutoShape 300"/>
            <p:cNvSpPr>
              <a:spLocks noChangeArrowheads="1"/>
            </p:cNvSpPr>
            <p:nvPr/>
          </p:nvSpPr>
          <p:spPr bwMode="auto">
            <a:xfrm rot="5400000">
              <a:off x="3392579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0" name="Straight Connector 589"/>
            <p:cNvCxnSpPr/>
            <p:nvPr/>
          </p:nvCxnSpPr>
          <p:spPr>
            <a:xfrm>
              <a:off x="33825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>
            <a:off x="3360787" y="5544235"/>
            <a:ext cx="192915" cy="900000"/>
            <a:chOff x="3360787" y="5544235"/>
            <a:chExt cx="192915" cy="900000"/>
          </a:xfrm>
        </p:grpSpPr>
        <p:sp>
          <p:nvSpPr>
            <p:cNvPr id="562" name="AutoShape 5"/>
            <p:cNvSpPr>
              <a:spLocks noChangeArrowheads="1"/>
            </p:cNvSpPr>
            <p:nvPr/>
          </p:nvSpPr>
          <p:spPr bwMode="auto">
            <a:xfrm rot="5400000">
              <a:off x="3373702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3" name="Straight Connector 592"/>
            <p:cNvCxnSpPr/>
            <p:nvPr/>
          </p:nvCxnSpPr>
          <p:spPr>
            <a:xfrm>
              <a:off x="3360787" y="5544235"/>
              <a:ext cx="387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1" name="Group 1340"/>
          <p:cNvGrpSpPr/>
          <p:nvPr/>
        </p:nvGrpSpPr>
        <p:grpSpPr>
          <a:xfrm>
            <a:off x="3446875" y="5904335"/>
            <a:ext cx="190068" cy="540000"/>
            <a:chOff x="3446875" y="5904335"/>
            <a:chExt cx="190068" cy="540000"/>
          </a:xfrm>
        </p:grpSpPr>
        <p:cxnSp>
          <p:nvCxnSpPr>
            <p:cNvPr id="592" name="Straight Connector 591"/>
            <p:cNvCxnSpPr/>
            <p:nvPr/>
          </p:nvCxnSpPr>
          <p:spPr>
            <a:xfrm>
              <a:off x="3446875" y="5904335"/>
              <a:ext cx="387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4" name="AutoShape 333"/>
            <p:cNvSpPr>
              <a:spLocks noChangeArrowheads="1"/>
            </p:cNvSpPr>
            <p:nvPr/>
          </p:nvSpPr>
          <p:spPr bwMode="auto">
            <a:xfrm rot="5400000">
              <a:off x="3456943" y="590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2258476" y="6191878"/>
            <a:ext cx="190919" cy="252000"/>
            <a:chOff x="2258476" y="6191878"/>
            <a:chExt cx="190919" cy="252000"/>
          </a:xfrm>
        </p:grpSpPr>
        <p:cxnSp>
          <p:nvCxnSpPr>
            <p:cNvPr id="588" name="Straight Connector 587"/>
            <p:cNvCxnSpPr/>
            <p:nvPr/>
          </p:nvCxnSpPr>
          <p:spPr>
            <a:xfrm>
              <a:off x="2258476" y="6191878"/>
              <a:ext cx="387" cy="252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5" name="AutoShape 292"/>
            <p:cNvSpPr>
              <a:spLocks noChangeArrowheads="1"/>
            </p:cNvSpPr>
            <p:nvPr/>
          </p:nvSpPr>
          <p:spPr bwMode="auto">
            <a:xfrm rot="5400000">
              <a:off x="2269395" y="6191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5" name="Group 504"/>
          <p:cNvGrpSpPr/>
          <p:nvPr/>
        </p:nvGrpSpPr>
        <p:grpSpPr>
          <a:xfrm>
            <a:off x="3706455" y="5544335"/>
            <a:ext cx="188359" cy="900000"/>
            <a:chOff x="3706455" y="5544335"/>
            <a:chExt cx="188359" cy="900000"/>
          </a:xfrm>
        </p:grpSpPr>
        <p:sp>
          <p:nvSpPr>
            <p:cNvPr id="1292" name="AutoShape 287"/>
            <p:cNvSpPr>
              <a:spLocks noChangeArrowheads="1"/>
            </p:cNvSpPr>
            <p:nvPr/>
          </p:nvSpPr>
          <p:spPr bwMode="auto">
            <a:xfrm rot="5400000">
              <a:off x="3714814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2" name="Straight Connector 611"/>
            <p:cNvCxnSpPr/>
            <p:nvPr/>
          </p:nvCxnSpPr>
          <p:spPr>
            <a:xfrm>
              <a:off x="37064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7" name="Group 506"/>
          <p:cNvGrpSpPr/>
          <p:nvPr/>
        </p:nvGrpSpPr>
        <p:grpSpPr>
          <a:xfrm>
            <a:off x="3896925" y="5902341"/>
            <a:ext cx="191028" cy="541994"/>
            <a:chOff x="3896925" y="5902341"/>
            <a:chExt cx="191028" cy="541994"/>
          </a:xfrm>
        </p:grpSpPr>
        <p:sp>
          <p:nvSpPr>
            <p:cNvPr id="578" name="AutoShape 21"/>
            <p:cNvSpPr>
              <a:spLocks noChangeArrowheads="1"/>
            </p:cNvSpPr>
            <p:nvPr/>
          </p:nvSpPr>
          <p:spPr bwMode="auto">
            <a:xfrm rot="5400000">
              <a:off x="3907953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A92A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3" name="Straight Connector 612"/>
            <p:cNvCxnSpPr/>
            <p:nvPr/>
          </p:nvCxnSpPr>
          <p:spPr>
            <a:xfrm>
              <a:off x="3896925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6" name="Group 505"/>
          <p:cNvGrpSpPr/>
          <p:nvPr/>
        </p:nvGrpSpPr>
        <p:grpSpPr>
          <a:xfrm>
            <a:off x="3806915" y="5720541"/>
            <a:ext cx="192896" cy="723794"/>
            <a:chOff x="3806915" y="5720541"/>
            <a:chExt cx="192896" cy="723794"/>
          </a:xfrm>
        </p:grpSpPr>
        <p:sp>
          <p:nvSpPr>
            <p:cNvPr id="579" name="AutoShape 22"/>
            <p:cNvSpPr>
              <a:spLocks noChangeArrowheads="1"/>
            </p:cNvSpPr>
            <p:nvPr/>
          </p:nvSpPr>
          <p:spPr bwMode="auto">
            <a:xfrm rot="5400000">
              <a:off x="3819811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D0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FFD00B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4" name="Straight Connector 613"/>
            <p:cNvCxnSpPr/>
            <p:nvPr/>
          </p:nvCxnSpPr>
          <p:spPr>
            <a:xfrm>
              <a:off x="3806915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0" name="Group 509"/>
          <p:cNvGrpSpPr/>
          <p:nvPr/>
        </p:nvGrpSpPr>
        <p:grpSpPr>
          <a:xfrm>
            <a:off x="4117378" y="5363647"/>
            <a:ext cx="191860" cy="1080568"/>
            <a:chOff x="4117378" y="5363647"/>
            <a:chExt cx="191860" cy="1080568"/>
          </a:xfrm>
        </p:grpSpPr>
        <p:sp>
          <p:nvSpPr>
            <p:cNvPr id="570" name="AutoShape 13"/>
            <p:cNvSpPr>
              <a:spLocks noChangeArrowheads="1"/>
            </p:cNvSpPr>
            <p:nvPr/>
          </p:nvSpPr>
          <p:spPr bwMode="auto">
            <a:xfrm rot="5400000">
              <a:off x="4129238" y="536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7" name="Straight Connector 616"/>
            <p:cNvCxnSpPr/>
            <p:nvPr/>
          </p:nvCxnSpPr>
          <p:spPr>
            <a:xfrm>
              <a:off x="4117378" y="536421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1" name="Group 510"/>
          <p:cNvGrpSpPr/>
          <p:nvPr/>
        </p:nvGrpSpPr>
        <p:grpSpPr>
          <a:xfrm>
            <a:off x="4166955" y="5544335"/>
            <a:ext cx="186935" cy="900000"/>
            <a:chOff x="4166955" y="5544335"/>
            <a:chExt cx="186935" cy="900000"/>
          </a:xfrm>
        </p:grpSpPr>
        <p:sp>
          <p:nvSpPr>
            <p:cNvPr id="1333" name="AutoShape 328"/>
            <p:cNvSpPr>
              <a:spLocks noChangeArrowheads="1"/>
            </p:cNvSpPr>
            <p:nvPr/>
          </p:nvSpPr>
          <p:spPr bwMode="auto">
            <a:xfrm rot="5400000">
              <a:off x="4173890" y="554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8" name="Straight Connector 617"/>
            <p:cNvCxnSpPr/>
            <p:nvPr/>
          </p:nvCxnSpPr>
          <p:spPr>
            <a:xfrm>
              <a:off x="41669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5" name="Group 544"/>
          <p:cNvGrpSpPr/>
          <p:nvPr/>
        </p:nvGrpSpPr>
        <p:grpSpPr>
          <a:xfrm>
            <a:off x="4301970" y="5903117"/>
            <a:ext cx="190986" cy="541218"/>
            <a:chOff x="4301970" y="5903117"/>
            <a:chExt cx="190986" cy="541218"/>
          </a:xfrm>
        </p:grpSpPr>
        <p:sp>
          <p:nvSpPr>
            <p:cNvPr id="576" name="AutoShape 19"/>
            <p:cNvSpPr>
              <a:spLocks noChangeArrowheads="1"/>
            </p:cNvSpPr>
            <p:nvPr/>
          </p:nvSpPr>
          <p:spPr bwMode="auto">
            <a:xfrm rot="5400000">
              <a:off x="4312956" y="590311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9" name="Straight Connector 618"/>
            <p:cNvCxnSpPr/>
            <p:nvPr/>
          </p:nvCxnSpPr>
          <p:spPr>
            <a:xfrm>
              <a:off x="430197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6" name="Group 545"/>
          <p:cNvGrpSpPr/>
          <p:nvPr/>
        </p:nvGrpSpPr>
        <p:grpSpPr>
          <a:xfrm>
            <a:off x="4329402" y="6084335"/>
            <a:ext cx="189387" cy="360000"/>
            <a:chOff x="4329402" y="6084335"/>
            <a:chExt cx="189387" cy="360000"/>
          </a:xfrm>
        </p:grpSpPr>
        <p:sp>
          <p:nvSpPr>
            <p:cNvPr id="571" name="AutoShape 14"/>
            <p:cNvSpPr>
              <a:spLocks noChangeArrowheads="1"/>
            </p:cNvSpPr>
            <p:nvPr/>
          </p:nvSpPr>
          <p:spPr bwMode="auto">
            <a:xfrm rot="5400000">
              <a:off x="4338789" y="60874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1" name="Straight Connector 620"/>
            <p:cNvCxnSpPr/>
            <p:nvPr/>
          </p:nvCxnSpPr>
          <p:spPr>
            <a:xfrm>
              <a:off x="4329402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4" name="Group 543"/>
          <p:cNvGrpSpPr/>
          <p:nvPr/>
        </p:nvGrpSpPr>
        <p:grpSpPr>
          <a:xfrm>
            <a:off x="4275253" y="5724335"/>
            <a:ext cx="189809" cy="720000"/>
            <a:chOff x="4275253" y="5724335"/>
            <a:chExt cx="189809" cy="720000"/>
          </a:xfrm>
        </p:grpSpPr>
        <p:cxnSp>
          <p:nvCxnSpPr>
            <p:cNvPr id="620" name="Straight Connector 619"/>
            <p:cNvCxnSpPr/>
            <p:nvPr/>
          </p:nvCxnSpPr>
          <p:spPr>
            <a:xfrm>
              <a:off x="4275253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22" name="AutoShape 13"/>
            <p:cNvSpPr>
              <a:spLocks noChangeArrowheads="1"/>
            </p:cNvSpPr>
            <p:nvPr/>
          </p:nvSpPr>
          <p:spPr bwMode="auto">
            <a:xfrm rot="5400000">
              <a:off x="4285062" y="572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4350117" y="6262341"/>
            <a:ext cx="188501" cy="181994"/>
            <a:chOff x="4350117" y="6262341"/>
            <a:chExt cx="188501" cy="181994"/>
          </a:xfrm>
        </p:grpSpPr>
        <p:sp>
          <p:nvSpPr>
            <p:cNvPr id="560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4" name="Straight Connector 623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0" name="Group 729"/>
          <p:cNvGrpSpPr/>
          <p:nvPr/>
        </p:nvGrpSpPr>
        <p:grpSpPr>
          <a:xfrm>
            <a:off x="8442430" y="5900541"/>
            <a:ext cx="193347" cy="543794"/>
            <a:chOff x="8442430" y="5900541"/>
            <a:chExt cx="193347" cy="543794"/>
          </a:xfrm>
        </p:grpSpPr>
        <p:sp>
          <p:nvSpPr>
            <p:cNvPr id="1320" name="AutoShape 315"/>
            <p:cNvSpPr>
              <a:spLocks noChangeArrowheads="1"/>
            </p:cNvSpPr>
            <p:nvPr/>
          </p:nvSpPr>
          <p:spPr bwMode="auto">
            <a:xfrm rot="5400000">
              <a:off x="8455777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36" name="Straight Connector 635"/>
            <p:cNvCxnSpPr/>
            <p:nvPr/>
          </p:nvCxnSpPr>
          <p:spPr>
            <a:xfrm>
              <a:off x="844243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6" name="Group 555"/>
          <p:cNvGrpSpPr/>
          <p:nvPr/>
        </p:nvGrpSpPr>
        <p:grpSpPr>
          <a:xfrm>
            <a:off x="5022050" y="5902341"/>
            <a:ext cx="188878" cy="541914"/>
            <a:chOff x="5022050" y="5902341"/>
            <a:chExt cx="188878" cy="541914"/>
          </a:xfrm>
        </p:grpSpPr>
        <p:sp>
          <p:nvSpPr>
            <p:cNvPr id="1323" name="AutoShape 318"/>
            <p:cNvSpPr>
              <a:spLocks noChangeArrowheads="1"/>
            </p:cNvSpPr>
            <p:nvPr/>
          </p:nvSpPr>
          <p:spPr bwMode="auto">
            <a:xfrm rot="5400000">
              <a:off x="5030928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4" name="Straight Connector 643"/>
            <p:cNvCxnSpPr/>
            <p:nvPr/>
          </p:nvCxnSpPr>
          <p:spPr>
            <a:xfrm>
              <a:off x="5022050" y="590425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5" name="Group 554"/>
          <p:cNvGrpSpPr/>
          <p:nvPr/>
        </p:nvGrpSpPr>
        <p:grpSpPr>
          <a:xfrm>
            <a:off x="4932040" y="5724255"/>
            <a:ext cx="193651" cy="720000"/>
            <a:chOff x="4932040" y="5724255"/>
            <a:chExt cx="193651" cy="720000"/>
          </a:xfrm>
        </p:grpSpPr>
        <p:sp>
          <p:nvSpPr>
            <p:cNvPr id="558" name="AutoShape 1"/>
            <p:cNvSpPr>
              <a:spLocks noChangeArrowheads="1"/>
            </p:cNvSpPr>
            <p:nvPr/>
          </p:nvSpPr>
          <p:spPr bwMode="auto">
            <a:xfrm rot="5400000">
              <a:off x="4945691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5" name="Straight Connector 644"/>
            <p:cNvCxnSpPr/>
            <p:nvPr/>
          </p:nvCxnSpPr>
          <p:spPr>
            <a:xfrm>
              <a:off x="4932040" y="572425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7" name="Group 556"/>
          <p:cNvGrpSpPr/>
          <p:nvPr/>
        </p:nvGrpSpPr>
        <p:grpSpPr>
          <a:xfrm>
            <a:off x="5306369" y="5366875"/>
            <a:ext cx="187622" cy="1082263"/>
            <a:chOff x="5306369" y="5366875"/>
            <a:chExt cx="187622" cy="1082263"/>
          </a:xfrm>
        </p:grpSpPr>
        <p:sp>
          <p:nvSpPr>
            <p:cNvPr id="566" name="AutoShape 9"/>
            <p:cNvSpPr>
              <a:spLocks noChangeArrowheads="1"/>
            </p:cNvSpPr>
            <p:nvPr/>
          </p:nvSpPr>
          <p:spPr bwMode="auto">
            <a:xfrm rot="5400000">
              <a:off x="5313991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7" name="Straight Connector 646"/>
            <p:cNvCxnSpPr/>
            <p:nvPr/>
          </p:nvCxnSpPr>
          <p:spPr>
            <a:xfrm>
              <a:off x="5306369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9" name="Group 598"/>
          <p:cNvGrpSpPr/>
          <p:nvPr/>
        </p:nvGrpSpPr>
        <p:grpSpPr>
          <a:xfrm>
            <a:off x="5637831" y="6089258"/>
            <a:ext cx="189170" cy="360000"/>
            <a:chOff x="5637831" y="6089258"/>
            <a:chExt cx="189170" cy="360000"/>
          </a:xfrm>
        </p:grpSpPr>
        <p:sp>
          <p:nvSpPr>
            <p:cNvPr id="1311" name="AutoShape 306"/>
            <p:cNvSpPr>
              <a:spLocks noChangeArrowheads="1"/>
            </p:cNvSpPr>
            <p:nvPr/>
          </p:nvSpPr>
          <p:spPr bwMode="auto">
            <a:xfrm rot="5400000">
              <a:off x="5647001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0" name="Straight Connector 649"/>
            <p:cNvCxnSpPr/>
            <p:nvPr/>
          </p:nvCxnSpPr>
          <p:spPr>
            <a:xfrm>
              <a:off x="5637831" y="6089258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7" name="Group 596"/>
          <p:cNvGrpSpPr/>
          <p:nvPr/>
        </p:nvGrpSpPr>
        <p:grpSpPr>
          <a:xfrm>
            <a:off x="5487055" y="5722193"/>
            <a:ext cx="187564" cy="722142"/>
            <a:chOff x="5487055" y="5722193"/>
            <a:chExt cx="187564" cy="722142"/>
          </a:xfrm>
        </p:grpSpPr>
        <p:cxnSp>
          <p:nvCxnSpPr>
            <p:cNvPr id="646" name="Straight Connector 645"/>
            <p:cNvCxnSpPr/>
            <p:nvPr/>
          </p:nvCxnSpPr>
          <p:spPr>
            <a:xfrm>
              <a:off x="54870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1" name="AutoShape 313"/>
            <p:cNvSpPr>
              <a:spLocks noChangeArrowheads="1"/>
            </p:cNvSpPr>
            <p:nvPr/>
          </p:nvSpPr>
          <p:spPr bwMode="auto">
            <a:xfrm rot="5400000">
              <a:off x="5494619" y="572219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98" name="Group 597"/>
          <p:cNvGrpSpPr/>
          <p:nvPr/>
        </p:nvGrpSpPr>
        <p:grpSpPr>
          <a:xfrm>
            <a:off x="5561996" y="5909258"/>
            <a:ext cx="190270" cy="540000"/>
            <a:chOff x="5561996" y="5909258"/>
            <a:chExt cx="190270" cy="540000"/>
          </a:xfrm>
        </p:grpSpPr>
        <p:cxnSp>
          <p:nvCxnSpPr>
            <p:cNvPr id="649" name="Straight Connector 648"/>
            <p:cNvCxnSpPr/>
            <p:nvPr/>
          </p:nvCxnSpPr>
          <p:spPr>
            <a:xfrm>
              <a:off x="5561996" y="5909258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2" name="AutoShape 16"/>
            <p:cNvSpPr>
              <a:spLocks noChangeArrowheads="1"/>
            </p:cNvSpPr>
            <p:nvPr/>
          </p:nvSpPr>
          <p:spPr bwMode="auto">
            <a:xfrm rot="5400000">
              <a:off x="5572266" y="59121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4" name="Group 603"/>
          <p:cNvGrpSpPr/>
          <p:nvPr/>
        </p:nvGrpSpPr>
        <p:grpSpPr>
          <a:xfrm>
            <a:off x="6048930" y="5724335"/>
            <a:ext cx="188638" cy="720000"/>
            <a:chOff x="6048930" y="5724335"/>
            <a:chExt cx="188638" cy="720000"/>
          </a:xfrm>
        </p:grpSpPr>
        <p:sp>
          <p:nvSpPr>
            <p:cNvPr id="563" name="AutoShape 6"/>
            <p:cNvSpPr>
              <a:spLocks noChangeArrowheads="1"/>
            </p:cNvSpPr>
            <p:nvPr/>
          </p:nvSpPr>
          <p:spPr bwMode="auto">
            <a:xfrm rot="5400000">
              <a:off x="6057568" y="57263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3" name="Straight Connector 652"/>
            <p:cNvCxnSpPr/>
            <p:nvPr/>
          </p:nvCxnSpPr>
          <p:spPr>
            <a:xfrm>
              <a:off x="604893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0" name="Group 599"/>
          <p:cNvGrpSpPr/>
          <p:nvPr/>
        </p:nvGrpSpPr>
        <p:grpSpPr>
          <a:xfrm>
            <a:off x="5917387" y="5005643"/>
            <a:ext cx="186537" cy="1440000"/>
            <a:chOff x="5917387" y="5005643"/>
            <a:chExt cx="186537" cy="1440000"/>
          </a:xfrm>
        </p:grpSpPr>
        <p:sp>
          <p:nvSpPr>
            <p:cNvPr id="1313" name="AutoShape 308"/>
            <p:cNvSpPr>
              <a:spLocks noChangeArrowheads="1"/>
            </p:cNvSpPr>
            <p:nvPr/>
          </p:nvSpPr>
          <p:spPr bwMode="auto">
            <a:xfrm rot="5400000">
              <a:off x="5923924" y="500753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4" name="Straight Connector 653"/>
            <p:cNvCxnSpPr/>
            <p:nvPr/>
          </p:nvCxnSpPr>
          <p:spPr>
            <a:xfrm>
              <a:off x="5917387" y="5005643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2" name="Group 601"/>
          <p:cNvGrpSpPr/>
          <p:nvPr/>
        </p:nvGrpSpPr>
        <p:grpSpPr>
          <a:xfrm>
            <a:off x="5995733" y="5364537"/>
            <a:ext cx="188332" cy="1080986"/>
            <a:chOff x="5995733" y="5364537"/>
            <a:chExt cx="188332" cy="1080986"/>
          </a:xfrm>
        </p:grpSpPr>
        <p:sp>
          <p:nvSpPr>
            <p:cNvPr id="1315" name="AutoShape 310"/>
            <p:cNvSpPr>
              <a:spLocks noChangeArrowheads="1"/>
            </p:cNvSpPr>
            <p:nvPr/>
          </p:nvSpPr>
          <p:spPr bwMode="auto">
            <a:xfrm rot="5400000">
              <a:off x="6004065" y="53645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6" name="Straight Connector 655"/>
            <p:cNvCxnSpPr/>
            <p:nvPr/>
          </p:nvCxnSpPr>
          <p:spPr>
            <a:xfrm>
              <a:off x="5995733" y="5365523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3" name="Group 602"/>
          <p:cNvGrpSpPr/>
          <p:nvPr/>
        </p:nvGrpSpPr>
        <p:grpSpPr>
          <a:xfrm>
            <a:off x="6026449" y="5542572"/>
            <a:ext cx="187067" cy="903071"/>
            <a:chOff x="6026449" y="5542572"/>
            <a:chExt cx="187067" cy="903071"/>
          </a:xfrm>
        </p:grpSpPr>
        <p:sp>
          <p:nvSpPr>
            <p:cNvPr id="1312" name="AutoShape 307"/>
            <p:cNvSpPr>
              <a:spLocks noChangeArrowheads="1"/>
            </p:cNvSpPr>
            <p:nvPr/>
          </p:nvSpPr>
          <p:spPr bwMode="auto">
            <a:xfrm rot="5400000">
              <a:off x="6033516" y="55425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7" name="Straight Connector 656"/>
            <p:cNvCxnSpPr/>
            <p:nvPr/>
          </p:nvCxnSpPr>
          <p:spPr>
            <a:xfrm>
              <a:off x="6026449" y="5545643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5" name="Group 604"/>
          <p:cNvGrpSpPr/>
          <p:nvPr/>
        </p:nvGrpSpPr>
        <p:grpSpPr>
          <a:xfrm>
            <a:off x="6071454" y="5904892"/>
            <a:ext cx="192375" cy="540751"/>
            <a:chOff x="6071454" y="5904892"/>
            <a:chExt cx="192375" cy="540751"/>
          </a:xfrm>
        </p:grpSpPr>
        <p:sp>
          <p:nvSpPr>
            <p:cNvPr id="1326" name="AutoShape 321"/>
            <p:cNvSpPr>
              <a:spLocks noChangeArrowheads="1"/>
            </p:cNvSpPr>
            <p:nvPr/>
          </p:nvSpPr>
          <p:spPr bwMode="auto">
            <a:xfrm rot="5400000">
              <a:off x="6083829" y="590489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8" name="Straight Connector 657"/>
            <p:cNvCxnSpPr/>
            <p:nvPr/>
          </p:nvCxnSpPr>
          <p:spPr>
            <a:xfrm>
              <a:off x="6071454" y="5905643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1" name="Group 600"/>
          <p:cNvGrpSpPr/>
          <p:nvPr/>
        </p:nvGrpSpPr>
        <p:grpSpPr>
          <a:xfrm>
            <a:off x="5967155" y="5185643"/>
            <a:ext cx="187664" cy="1260000"/>
            <a:chOff x="5967155" y="5185643"/>
            <a:chExt cx="187664" cy="1260000"/>
          </a:xfrm>
        </p:grpSpPr>
        <p:cxnSp>
          <p:nvCxnSpPr>
            <p:cNvPr id="655" name="Straight Connector 654"/>
            <p:cNvCxnSpPr/>
            <p:nvPr/>
          </p:nvCxnSpPr>
          <p:spPr>
            <a:xfrm>
              <a:off x="5967155" y="5185643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0" name="AutoShape 3"/>
            <p:cNvSpPr>
              <a:spLocks noChangeArrowheads="1"/>
            </p:cNvSpPr>
            <p:nvPr/>
          </p:nvSpPr>
          <p:spPr bwMode="auto">
            <a:xfrm rot="5400000">
              <a:off x="5974819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6089384" y="6085643"/>
            <a:ext cx="189777" cy="360000"/>
            <a:chOff x="6089384" y="6085643"/>
            <a:chExt cx="189777" cy="360000"/>
          </a:xfrm>
        </p:grpSpPr>
        <p:cxnSp>
          <p:nvCxnSpPr>
            <p:cNvPr id="659" name="Straight Connector 658"/>
            <p:cNvCxnSpPr/>
            <p:nvPr/>
          </p:nvCxnSpPr>
          <p:spPr>
            <a:xfrm>
              <a:off x="6089384" y="6085643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1" name="AutoShape 321"/>
            <p:cNvSpPr>
              <a:spLocks noChangeArrowheads="1"/>
            </p:cNvSpPr>
            <p:nvPr/>
          </p:nvSpPr>
          <p:spPr bwMode="auto">
            <a:xfrm rot="5400000">
              <a:off x="6099161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23" name="Group 622"/>
          <p:cNvGrpSpPr/>
          <p:nvPr/>
        </p:nvGrpSpPr>
        <p:grpSpPr>
          <a:xfrm>
            <a:off x="6298617" y="5544235"/>
            <a:ext cx="189546" cy="900100"/>
            <a:chOff x="6298617" y="5544235"/>
            <a:chExt cx="189546" cy="900100"/>
          </a:xfrm>
        </p:grpSpPr>
        <p:cxnSp>
          <p:nvCxnSpPr>
            <p:cNvPr id="666" name="Straight Connector 665"/>
            <p:cNvCxnSpPr/>
            <p:nvPr/>
          </p:nvCxnSpPr>
          <p:spPr>
            <a:xfrm>
              <a:off x="6298617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1" name="AutoShape 305"/>
            <p:cNvSpPr>
              <a:spLocks noChangeArrowheads="1"/>
            </p:cNvSpPr>
            <p:nvPr/>
          </p:nvSpPr>
          <p:spPr bwMode="auto">
            <a:xfrm rot="5400000">
              <a:off x="6308163" y="554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6383864" y="5721942"/>
            <a:ext cx="187551" cy="722393"/>
            <a:chOff x="6383864" y="5721942"/>
            <a:chExt cx="187551" cy="722393"/>
          </a:xfrm>
        </p:grpSpPr>
        <p:cxnSp>
          <p:nvCxnSpPr>
            <p:cNvPr id="662" name="Straight Connector 661"/>
            <p:cNvCxnSpPr/>
            <p:nvPr/>
          </p:nvCxnSpPr>
          <p:spPr>
            <a:xfrm>
              <a:off x="6383864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2" name="AutoShape 15"/>
            <p:cNvSpPr>
              <a:spLocks noChangeArrowheads="1"/>
            </p:cNvSpPr>
            <p:nvPr/>
          </p:nvSpPr>
          <p:spPr bwMode="auto">
            <a:xfrm rot="5400000">
              <a:off x="6391415" y="57219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08" name="Group 707"/>
          <p:cNvGrpSpPr/>
          <p:nvPr/>
        </p:nvGrpSpPr>
        <p:grpSpPr>
          <a:xfrm>
            <a:off x="6497689" y="6082341"/>
            <a:ext cx="186126" cy="361994"/>
            <a:chOff x="6497689" y="6082341"/>
            <a:chExt cx="186126" cy="361994"/>
          </a:xfrm>
        </p:grpSpPr>
        <p:cxnSp>
          <p:nvCxnSpPr>
            <p:cNvPr id="668" name="Straight Connector 667"/>
            <p:cNvCxnSpPr/>
            <p:nvPr/>
          </p:nvCxnSpPr>
          <p:spPr>
            <a:xfrm>
              <a:off x="6497689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3" name="AutoShape 3"/>
            <p:cNvSpPr>
              <a:spLocks noChangeArrowheads="1"/>
            </p:cNvSpPr>
            <p:nvPr/>
          </p:nvSpPr>
          <p:spPr bwMode="auto">
            <a:xfrm rot="5400000">
              <a:off x="6503815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1" name="Group 710"/>
          <p:cNvGrpSpPr/>
          <p:nvPr/>
        </p:nvGrpSpPr>
        <p:grpSpPr>
          <a:xfrm>
            <a:off x="6760899" y="5542412"/>
            <a:ext cx="190615" cy="901783"/>
            <a:chOff x="6760899" y="5542412"/>
            <a:chExt cx="190615" cy="901783"/>
          </a:xfrm>
        </p:grpSpPr>
        <p:sp>
          <p:nvSpPr>
            <p:cNvPr id="575" name="AutoShape 18"/>
            <p:cNvSpPr>
              <a:spLocks noChangeArrowheads="1"/>
            </p:cNvSpPr>
            <p:nvPr/>
          </p:nvSpPr>
          <p:spPr bwMode="auto">
            <a:xfrm rot="5400000">
              <a:off x="6771514" y="554241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7" name="Straight Connector 676"/>
            <p:cNvCxnSpPr/>
            <p:nvPr/>
          </p:nvCxnSpPr>
          <p:spPr>
            <a:xfrm>
              <a:off x="6760899" y="554419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0" name="Group 709"/>
          <p:cNvGrpSpPr/>
          <p:nvPr/>
        </p:nvGrpSpPr>
        <p:grpSpPr>
          <a:xfrm>
            <a:off x="6672946" y="5363698"/>
            <a:ext cx="190594" cy="1080377"/>
            <a:chOff x="6672946" y="5363698"/>
            <a:chExt cx="190594" cy="1080377"/>
          </a:xfrm>
        </p:grpSpPr>
        <p:cxnSp>
          <p:nvCxnSpPr>
            <p:cNvPr id="676" name="Straight Connector 675"/>
            <p:cNvCxnSpPr/>
            <p:nvPr/>
          </p:nvCxnSpPr>
          <p:spPr>
            <a:xfrm>
              <a:off x="6672946" y="536407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0" name="AutoShape 7"/>
            <p:cNvSpPr>
              <a:spLocks noChangeArrowheads="1"/>
            </p:cNvSpPr>
            <p:nvPr/>
          </p:nvSpPr>
          <p:spPr bwMode="auto">
            <a:xfrm rot="5400000">
              <a:off x="6683540" y="536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8" name="Group 717"/>
          <p:cNvGrpSpPr/>
          <p:nvPr/>
        </p:nvGrpSpPr>
        <p:grpSpPr>
          <a:xfrm>
            <a:off x="7182290" y="6084335"/>
            <a:ext cx="189248" cy="360000"/>
            <a:chOff x="7182290" y="6084335"/>
            <a:chExt cx="189248" cy="360000"/>
          </a:xfrm>
          <a:solidFill>
            <a:srgbClr val="5A702E"/>
          </a:solidFill>
        </p:grpSpPr>
        <p:sp>
          <p:nvSpPr>
            <p:cNvPr id="1340" name="AutoShape 335"/>
            <p:cNvSpPr>
              <a:spLocks noChangeArrowheads="1"/>
            </p:cNvSpPr>
            <p:nvPr/>
          </p:nvSpPr>
          <p:spPr bwMode="auto">
            <a:xfrm rot="5400000">
              <a:off x="7191538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5" name="Straight Connector 684"/>
            <p:cNvCxnSpPr/>
            <p:nvPr/>
          </p:nvCxnSpPr>
          <p:spPr>
            <a:xfrm>
              <a:off x="7182290" y="6084335"/>
              <a:ext cx="0" cy="360000"/>
            </a:xfrm>
            <a:prstGeom prst="line">
              <a:avLst/>
            </a:prstGeom>
            <a:grpFill/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5" name="Group 714"/>
          <p:cNvGrpSpPr/>
          <p:nvPr/>
        </p:nvGrpSpPr>
        <p:grpSpPr>
          <a:xfrm>
            <a:off x="6988316" y="5543215"/>
            <a:ext cx="189934" cy="901120"/>
            <a:chOff x="6988316" y="5543215"/>
            <a:chExt cx="189934" cy="901120"/>
          </a:xfrm>
        </p:grpSpPr>
        <p:cxnSp>
          <p:nvCxnSpPr>
            <p:cNvPr id="683" name="Straight Connector 682"/>
            <p:cNvCxnSpPr/>
            <p:nvPr/>
          </p:nvCxnSpPr>
          <p:spPr>
            <a:xfrm>
              <a:off x="6988316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6" name="AutoShape 7"/>
            <p:cNvSpPr>
              <a:spLocks noChangeArrowheads="1"/>
            </p:cNvSpPr>
            <p:nvPr/>
          </p:nvSpPr>
          <p:spPr bwMode="auto">
            <a:xfrm rot="5400000">
              <a:off x="6998250" y="554321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6" name="Group 715"/>
          <p:cNvGrpSpPr/>
          <p:nvPr/>
        </p:nvGrpSpPr>
        <p:grpSpPr>
          <a:xfrm>
            <a:off x="7021166" y="5724335"/>
            <a:ext cx="189252" cy="720000"/>
            <a:chOff x="7021166" y="5724335"/>
            <a:chExt cx="189252" cy="720000"/>
          </a:xfrm>
        </p:grpSpPr>
        <p:cxnSp>
          <p:nvCxnSpPr>
            <p:cNvPr id="682" name="Straight Connector 681"/>
            <p:cNvCxnSpPr/>
            <p:nvPr/>
          </p:nvCxnSpPr>
          <p:spPr>
            <a:xfrm>
              <a:off x="7021166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7" name="AutoShape 321"/>
            <p:cNvSpPr>
              <a:spLocks noChangeArrowheads="1"/>
            </p:cNvSpPr>
            <p:nvPr/>
          </p:nvSpPr>
          <p:spPr bwMode="auto">
            <a:xfrm rot="5400000">
              <a:off x="7030418" y="57270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7" name="Group 716"/>
          <p:cNvGrpSpPr/>
          <p:nvPr/>
        </p:nvGrpSpPr>
        <p:grpSpPr>
          <a:xfrm>
            <a:off x="7159430" y="5903722"/>
            <a:ext cx="192859" cy="540553"/>
            <a:chOff x="7159430" y="5903722"/>
            <a:chExt cx="192859" cy="540553"/>
          </a:xfrm>
        </p:grpSpPr>
        <p:cxnSp>
          <p:nvCxnSpPr>
            <p:cNvPr id="684" name="Straight Connector 683"/>
            <p:cNvCxnSpPr/>
            <p:nvPr/>
          </p:nvCxnSpPr>
          <p:spPr>
            <a:xfrm>
              <a:off x="7159430" y="590427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8" name="AutoShape 311"/>
            <p:cNvSpPr>
              <a:spLocks noChangeArrowheads="1"/>
            </p:cNvSpPr>
            <p:nvPr/>
          </p:nvSpPr>
          <p:spPr bwMode="auto">
            <a:xfrm rot="5400000">
              <a:off x="7172289" y="590372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2" name="Group 721"/>
          <p:cNvGrpSpPr/>
          <p:nvPr/>
        </p:nvGrpSpPr>
        <p:grpSpPr>
          <a:xfrm>
            <a:off x="7632340" y="5724275"/>
            <a:ext cx="192344" cy="720060"/>
            <a:chOff x="7632340" y="5724275"/>
            <a:chExt cx="192344" cy="720060"/>
          </a:xfrm>
        </p:grpSpPr>
        <p:sp>
          <p:nvSpPr>
            <p:cNvPr id="565" name="AutoShape 8"/>
            <p:cNvSpPr>
              <a:spLocks noChangeArrowheads="1"/>
            </p:cNvSpPr>
            <p:nvPr/>
          </p:nvSpPr>
          <p:spPr bwMode="auto">
            <a:xfrm rot="5400000">
              <a:off x="7644684" y="57242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9" name="Straight Connector 688"/>
            <p:cNvCxnSpPr/>
            <p:nvPr/>
          </p:nvCxnSpPr>
          <p:spPr>
            <a:xfrm>
              <a:off x="763234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9" name="Group 718"/>
          <p:cNvGrpSpPr/>
          <p:nvPr/>
        </p:nvGrpSpPr>
        <p:grpSpPr>
          <a:xfrm>
            <a:off x="7540672" y="5363026"/>
            <a:ext cx="188916" cy="1080000"/>
            <a:chOff x="7540672" y="5363026"/>
            <a:chExt cx="188916" cy="1080000"/>
          </a:xfrm>
        </p:grpSpPr>
        <p:cxnSp>
          <p:nvCxnSpPr>
            <p:cNvPr id="690" name="Straight Connector 689"/>
            <p:cNvCxnSpPr/>
            <p:nvPr/>
          </p:nvCxnSpPr>
          <p:spPr>
            <a:xfrm>
              <a:off x="7540672" y="5363026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4" name="AutoShape 18"/>
            <p:cNvSpPr>
              <a:spLocks noChangeArrowheads="1"/>
            </p:cNvSpPr>
            <p:nvPr/>
          </p:nvSpPr>
          <p:spPr bwMode="auto">
            <a:xfrm rot="5400000">
              <a:off x="7549588" y="536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0" name="Group 719"/>
          <p:cNvGrpSpPr/>
          <p:nvPr/>
        </p:nvGrpSpPr>
        <p:grpSpPr>
          <a:xfrm>
            <a:off x="7590249" y="5543146"/>
            <a:ext cx="187279" cy="900000"/>
            <a:chOff x="7590249" y="5543146"/>
            <a:chExt cx="187279" cy="900000"/>
          </a:xfrm>
        </p:grpSpPr>
        <p:cxnSp>
          <p:nvCxnSpPr>
            <p:cNvPr id="691" name="Straight Connector 690"/>
            <p:cNvCxnSpPr/>
            <p:nvPr/>
          </p:nvCxnSpPr>
          <p:spPr>
            <a:xfrm>
              <a:off x="7590249" y="5543146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5" name="AutoShape 3"/>
            <p:cNvSpPr>
              <a:spLocks noChangeArrowheads="1"/>
            </p:cNvSpPr>
            <p:nvPr/>
          </p:nvSpPr>
          <p:spPr bwMode="auto">
            <a:xfrm rot="5400000">
              <a:off x="7597528" y="554425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5" name="Group 724"/>
          <p:cNvGrpSpPr/>
          <p:nvPr/>
        </p:nvGrpSpPr>
        <p:grpSpPr>
          <a:xfrm>
            <a:off x="7902370" y="5544235"/>
            <a:ext cx="191373" cy="900000"/>
            <a:chOff x="7902370" y="5544235"/>
            <a:chExt cx="191373" cy="900000"/>
          </a:xfrm>
        </p:grpSpPr>
        <p:cxnSp>
          <p:nvCxnSpPr>
            <p:cNvPr id="698" name="Straight Connector 697"/>
            <p:cNvCxnSpPr/>
            <p:nvPr/>
          </p:nvCxnSpPr>
          <p:spPr>
            <a:xfrm>
              <a:off x="7902370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1" name="AutoShape 3"/>
            <p:cNvSpPr>
              <a:spLocks noChangeArrowheads="1"/>
            </p:cNvSpPr>
            <p:nvPr/>
          </p:nvSpPr>
          <p:spPr bwMode="auto">
            <a:xfrm rot="5400000">
              <a:off x="7913743" y="5545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6" name="Group 725"/>
          <p:cNvGrpSpPr/>
          <p:nvPr/>
        </p:nvGrpSpPr>
        <p:grpSpPr>
          <a:xfrm>
            <a:off x="7944461" y="5723595"/>
            <a:ext cx="189757" cy="721829"/>
            <a:chOff x="7944461" y="5723595"/>
            <a:chExt cx="189757" cy="721829"/>
          </a:xfrm>
        </p:grpSpPr>
        <p:cxnSp>
          <p:nvCxnSpPr>
            <p:cNvPr id="697" name="Straight Connector 696"/>
            <p:cNvCxnSpPr/>
            <p:nvPr/>
          </p:nvCxnSpPr>
          <p:spPr>
            <a:xfrm>
              <a:off x="7944461" y="5725424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2" name="AutoShape 310"/>
            <p:cNvSpPr>
              <a:spLocks noChangeArrowheads="1"/>
            </p:cNvSpPr>
            <p:nvPr/>
          </p:nvSpPr>
          <p:spPr bwMode="auto">
            <a:xfrm rot="5400000">
              <a:off x="7954218" y="57235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7" name="Group 726"/>
          <p:cNvGrpSpPr/>
          <p:nvPr/>
        </p:nvGrpSpPr>
        <p:grpSpPr>
          <a:xfrm>
            <a:off x="7992380" y="5904235"/>
            <a:ext cx="192016" cy="540000"/>
            <a:chOff x="7992380" y="5904235"/>
            <a:chExt cx="192016" cy="540000"/>
          </a:xfrm>
        </p:grpSpPr>
        <p:cxnSp>
          <p:nvCxnSpPr>
            <p:cNvPr id="699" name="Straight Connector 698"/>
            <p:cNvCxnSpPr/>
            <p:nvPr/>
          </p:nvCxnSpPr>
          <p:spPr>
            <a:xfrm>
              <a:off x="7992380" y="59042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3" name="AutoShape 18"/>
            <p:cNvSpPr>
              <a:spLocks noChangeArrowheads="1"/>
            </p:cNvSpPr>
            <p:nvPr/>
          </p:nvSpPr>
          <p:spPr bwMode="auto">
            <a:xfrm rot="5400000">
              <a:off x="8004396" y="591005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9" name="Group 728"/>
          <p:cNvGrpSpPr/>
          <p:nvPr/>
        </p:nvGrpSpPr>
        <p:grpSpPr>
          <a:xfrm>
            <a:off x="8307415" y="5544235"/>
            <a:ext cx="192613" cy="900000"/>
            <a:chOff x="8307415" y="5544235"/>
            <a:chExt cx="192613" cy="900000"/>
          </a:xfrm>
        </p:grpSpPr>
        <p:sp>
          <p:nvSpPr>
            <p:cNvPr id="1331" name="AutoShape 326"/>
            <p:cNvSpPr>
              <a:spLocks noChangeArrowheads="1"/>
            </p:cNvSpPr>
            <p:nvPr/>
          </p:nvSpPr>
          <p:spPr bwMode="auto">
            <a:xfrm rot="5400000">
              <a:off x="8320028" y="554846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4" name="Straight Connector 703"/>
            <p:cNvCxnSpPr/>
            <p:nvPr/>
          </p:nvCxnSpPr>
          <p:spPr>
            <a:xfrm>
              <a:off x="8307415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2" name="Group 731"/>
          <p:cNvGrpSpPr/>
          <p:nvPr/>
        </p:nvGrpSpPr>
        <p:grpSpPr>
          <a:xfrm>
            <a:off x="8487435" y="6081835"/>
            <a:ext cx="190656" cy="362440"/>
            <a:chOff x="8487435" y="6081835"/>
            <a:chExt cx="190656" cy="362440"/>
          </a:xfrm>
        </p:grpSpPr>
        <p:sp>
          <p:nvSpPr>
            <p:cNvPr id="1321" name="AutoShape 316"/>
            <p:cNvSpPr>
              <a:spLocks noChangeArrowheads="1"/>
            </p:cNvSpPr>
            <p:nvPr/>
          </p:nvSpPr>
          <p:spPr bwMode="auto">
            <a:xfrm rot="5400000">
              <a:off x="8498091" y="60818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5" name="Straight Connector 704"/>
            <p:cNvCxnSpPr/>
            <p:nvPr/>
          </p:nvCxnSpPr>
          <p:spPr>
            <a:xfrm>
              <a:off x="8487435" y="608427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706" name="AutoShape 3"/>
          <p:cNvSpPr>
            <a:spLocks noChangeArrowheads="1"/>
          </p:cNvSpPr>
          <p:nvPr/>
        </p:nvSpPr>
        <p:spPr bwMode="auto">
          <a:xfrm rot="5400000">
            <a:off x="8956160" y="6246335"/>
            <a:ext cx="180000" cy="180000"/>
          </a:xfrm>
          <a:prstGeom prst="triangle">
            <a:avLst>
              <a:gd name="adj" fmla="val 50000"/>
            </a:avLst>
          </a:prstGeom>
          <a:solidFill>
            <a:srgbClr val="FFFF00"/>
          </a:solidFill>
          <a:ln>
            <a:noFill/>
          </a:ln>
          <a:effectLst/>
          <a:extLst/>
        </p:spPr>
        <p:txBody>
          <a:bodyPr vert="horz" wrap="square" lIns="36576" tIns="36576" rIns="36576" bIns="36576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grpSp>
        <p:nvGrpSpPr>
          <p:cNvPr id="596" name="Group 595"/>
          <p:cNvGrpSpPr/>
          <p:nvPr/>
        </p:nvGrpSpPr>
        <p:grpSpPr>
          <a:xfrm>
            <a:off x="5384114" y="5549258"/>
            <a:ext cx="186505" cy="900000"/>
            <a:chOff x="5384114" y="5549258"/>
            <a:chExt cx="186505" cy="900000"/>
          </a:xfrm>
        </p:grpSpPr>
        <p:cxnSp>
          <p:nvCxnSpPr>
            <p:cNvPr id="648" name="Straight Connector 647"/>
            <p:cNvCxnSpPr/>
            <p:nvPr/>
          </p:nvCxnSpPr>
          <p:spPr>
            <a:xfrm>
              <a:off x="5384114" y="5549258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1" name="AutoShape 9"/>
            <p:cNvSpPr>
              <a:spLocks noChangeArrowheads="1"/>
            </p:cNvSpPr>
            <p:nvPr/>
          </p:nvSpPr>
          <p:spPr bwMode="auto">
            <a:xfrm rot="5400000">
              <a:off x="5390619" y="55492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33" name="Group 732"/>
          <p:cNvGrpSpPr/>
          <p:nvPr/>
        </p:nvGrpSpPr>
        <p:grpSpPr>
          <a:xfrm>
            <a:off x="6102251" y="6262341"/>
            <a:ext cx="188501" cy="181994"/>
            <a:chOff x="4350117" y="6262341"/>
            <a:chExt cx="188501" cy="181994"/>
          </a:xfrm>
        </p:grpSpPr>
        <p:sp>
          <p:nvSpPr>
            <p:cNvPr id="734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6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35" name="Straight Connector 734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4" name="Group 713"/>
          <p:cNvGrpSpPr/>
          <p:nvPr/>
        </p:nvGrpSpPr>
        <p:grpSpPr>
          <a:xfrm>
            <a:off x="6957265" y="6084195"/>
            <a:ext cx="191200" cy="360000"/>
            <a:chOff x="6957265" y="6084195"/>
            <a:chExt cx="191200" cy="360000"/>
          </a:xfrm>
        </p:grpSpPr>
        <p:cxnSp>
          <p:nvCxnSpPr>
            <p:cNvPr id="679" name="Straight Connector 678"/>
            <p:cNvCxnSpPr/>
            <p:nvPr/>
          </p:nvCxnSpPr>
          <p:spPr>
            <a:xfrm>
              <a:off x="6957265" y="608419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1" name="AutoShape 17"/>
            <p:cNvSpPr>
              <a:spLocks noChangeArrowheads="1"/>
            </p:cNvSpPr>
            <p:nvPr/>
          </p:nvSpPr>
          <p:spPr bwMode="auto">
            <a:xfrm rot="5400000">
              <a:off x="6968465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3" name="Group 712"/>
          <p:cNvGrpSpPr/>
          <p:nvPr/>
        </p:nvGrpSpPr>
        <p:grpSpPr>
          <a:xfrm>
            <a:off x="6895914" y="5904195"/>
            <a:ext cx="191927" cy="540000"/>
            <a:chOff x="6895914" y="5904195"/>
            <a:chExt cx="191927" cy="540000"/>
          </a:xfrm>
        </p:grpSpPr>
        <p:sp>
          <p:nvSpPr>
            <p:cNvPr id="1301" name="AutoShape 296"/>
            <p:cNvSpPr>
              <a:spLocks noChangeArrowheads="1"/>
            </p:cNvSpPr>
            <p:nvPr/>
          </p:nvSpPr>
          <p:spPr bwMode="auto">
            <a:xfrm rot="5400000">
              <a:off x="6907841" y="59041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BBE0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8" name="Straight Connector 677"/>
            <p:cNvCxnSpPr/>
            <p:nvPr/>
          </p:nvCxnSpPr>
          <p:spPr>
            <a:xfrm>
              <a:off x="6895914" y="590419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2" name="Group 711"/>
          <p:cNvGrpSpPr/>
          <p:nvPr/>
        </p:nvGrpSpPr>
        <p:grpSpPr>
          <a:xfrm>
            <a:off x="6830499" y="5720541"/>
            <a:ext cx="190667" cy="723794"/>
            <a:chOff x="6830499" y="5720541"/>
            <a:chExt cx="190667" cy="723794"/>
          </a:xfrm>
        </p:grpSpPr>
        <p:sp>
          <p:nvSpPr>
            <p:cNvPr id="1316" name="AutoShape 311"/>
            <p:cNvSpPr>
              <a:spLocks noChangeArrowheads="1"/>
            </p:cNvSpPr>
            <p:nvPr/>
          </p:nvSpPr>
          <p:spPr bwMode="auto">
            <a:xfrm rot="5400000">
              <a:off x="6841166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4" name="Straight Connector 673"/>
            <p:cNvCxnSpPr/>
            <p:nvPr/>
          </p:nvCxnSpPr>
          <p:spPr>
            <a:xfrm>
              <a:off x="6830499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3" name="Group 722"/>
          <p:cNvGrpSpPr/>
          <p:nvPr/>
        </p:nvGrpSpPr>
        <p:grpSpPr>
          <a:xfrm>
            <a:off x="7767355" y="5903146"/>
            <a:ext cx="194496" cy="540000"/>
            <a:chOff x="7767355" y="5903146"/>
            <a:chExt cx="194496" cy="540000"/>
          </a:xfrm>
        </p:grpSpPr>
        <p:sp>
          <p:nvSpPr>
            <p:cNvPr id="1322" name="AutoShape 317"/>
            <p:cNvSpPr>
              <a:spLocks noChangeArrowheads="1"/>
            </p:cNvSpPr>
            <p:nvPr/>
          </p:nvSpPr>
          <p:spPr bwMode="auto">
            <a:xfrm rot="5400000">
              <a:off x="7781851" y="59042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92" name="Straight Connector 691"/>
            <p:cNvCxnSpPr/>
            <p:nvPr/>
          </p:nvCxnSpPr>
          <p:spPr>
            <a:xfrm>
              <a:off x="7767355" y="5903146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4" name="Group 723"/>
          <p:cNvGrpSpPr/>
          <p:nvPr/>
        </p:nvGrpSpPr>
        <p:grpSpPr>
          <a:xfrm>
            <a:off x="7800930" y="6081490"/>
            <a:ext cx="191083" cy="361656"/>
            <a:chOff x="7800930" y="6081490"/>
            <a:chExt cx="191083" cy="361656"/>
          </a:xfrm>
        </p:grpSpPr>
        <p:cxnSp>
          <p:nvCxnSpPr>
            <p:cNvPr id="693" name="Straight Connector 692"/>
            <p:cNvCxnSpPr/>
            <p:nvPr/>
          </p:nvCxnSpPr>
          <p:spPr>
            <a:xfrm>
              <a:off x="7800930" y="6083146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6" name="AutoShape 18"/>
            <p:cNvSpPr>
              <a:spLocks noChangeArrowheads="1"/>
            </p:cNvSpPr>
            <p:nvPr/>
          </p:nvSpPr>
          <p:spPr bwMode="auto">
            <a:xfrm rot="5400000">
              <a:off x="7812013" y="608149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1003" name="TextBox 1002"/>
          <p:cNvSpPr txBox="1"/>
          <p:nvPr/>
        </p:nvSpPr>
        <p:spPr>
          <a:xfrm>
            <a:off x="299512" y="3132971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fr-FR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LA MISSION MARISTE DANS LE MONDE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82297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">
        <p14:doors dir="vert"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7.40741E-7 L -0.00243 -0.46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-23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4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400"/>
                            </p:stCondLst>
                            <p:childTnLst>
                              <p:par>
                                <p:cTn id="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4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800"/>
                            </p:stCondLst>
                            <p:childTnLst>
                              <p:par>
                                <p:cTn id="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4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2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4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4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400"/>
                            </p:stCondLst>
                            <p:childTnLst>
                              <p:par>
                                <p:cTn id="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4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200"/>
                            </p:stCondLst>
                            <p:childTnLst>
                              <p:par>
                                <p:cTn id="7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4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600"/>
                            </p:stCondLst>
                            <p:childTnLst>
                              <p:par>
                                <p:cTn id="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4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000"/>
                            </p:stCondLst>
                            <p:childTnLst>
                              <p:par>
                                <p:cTn id="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4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400"/>
                            </p:stCondLst>
                            <p:childTnLst>
                              <p:par>
                                <p:cTn id="9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8" dur="4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800"/>
                            </p:stCondLst>
                            <p:childTnLst>
                              <p:par>
                                <p:cTn id="10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4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200"/>
                            </p:stCondLst>
                            <p:childTnLst>
                              <p:par>
                                <p:cTn id="112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4" dur="4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600"/>
                            </p:stCondLst>
                            <p:childTnLst>
                              <p:par>
                                <p:cTn id="120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4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000"/>
                            </p:stCondLst>
                            <p:childTnLst>
                              <p:par>
                                <p:cTn id="12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4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8400"/>
                            </p:stCondLst>
                            <p:childTnLst>
                              <p:par>
                                <p:cTn id="13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8800"/>
                            </p:stCondLst>
                            <p:childTnLst>
                              <p:par>
                                <p:cTn id="1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6" dur="4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200"/>
                            </p:stCondLst>
                            <p:childTnLst>
                              <p:par>
                                <p:cTn id="1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4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9600"/>
                            </p:stCondLst>
                            <p:childTnLst>
                              <p:par>
                                <p:cTn id="1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2" dur="4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0" dur="4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400"/>
                            </p:stCondLst>
                            <p:childTnLst>
                              <p:par>
                                <p:cTn id="17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4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800"/>
                            </p:stCondLst>
                            <p:childTnLst>
                              <p:par>
                                <p:cTn id="1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4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1200"/>
                            </p:stCondLst>
                            <p:childTnLst>
                              <p:par>
                                <p:cTn id="1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4" dur="4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1600"/>
                            </p:stCondLst>
                            <p:childTnLst>
                              <p:par>
                                <p:cTn id="20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2" dur="4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0" dur="4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400"/>
                            </p:stCondLst>
                            <p:childTnLst>
                              <p:par>
                                <p:cTn id="2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8" dur="4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2800"/>
                            </p:stCondLst>
                            <p:childTnLst>
                              <p:par>
                                <p:cTn id="2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6" dur="4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13200"/>
                            </p:stCondLst>
                            <p:childTnLst>
                              <p:par>
                                <p:cTn id="2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4" dur="4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3600"/>
                            </p:stCondLst>
                            <p:childTnLst>
                              <p:par>
                                <p:cTn id="24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2" dur="4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4000"/>
                            </p:stCondLst>
                            <p:childTnLst>
                              <p:par>
                                <p:cTn id="24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0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7" dur="4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4400"/>
                            </p:stCondLst>
                            <p:childTnLst>
                              <p:par>
                                <p:cTn id="2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1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14800"/>
                            </p:stCondLst>
                            <p:childTnLst>
                              <p:par>
                                <p:cTn id="2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4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5200"/>
                            </p:stCondLst>
                            <p:childTnLst>
                              <p:par>
                                <p:cTn id="2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15600"/>
                            </p:stCondLst>
                            <p:childTnLst>
                              <p:par>
                                <p:cTn id="2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5" dur="4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8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16000"/>
                            </p:stCondLst>
                            <p:childTnLst>
                              <p:par>
                                <p:cTn id="2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3" dur="4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6400"/>
                            </p:stCondLst>
                            <p:childTnLst>
                              <p:par>
                                <p:cTn id="2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1" dur="4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16800"/>
                            </p:stCondLst>
                            <p:childTnLst>
                              <p:par>
                                <p:cTn id="3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9" dur="4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7200"/>
                            </p:stCondLst>
                            <p:childTnLst>
                              <p:par>
                                <p:cTn id="3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7" dur="4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0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1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7600"/>
                            </p:stCondLst>
                            <p:childTnLst>
                              <p:par>
                                <p:cTn id="3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5" dur="4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8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9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18000"/>
                            </p:stCondLst>
                            <p:childTnLst>
                              <p:par>
                                <p:cTn id="3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3" dur="4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6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7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8400"/>
                            </p:stCondLst>
                            <p:childTnLst>
                              <p:par>
                                <p:cTn id="3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1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4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5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18800"/>
                            </p:stCondLst>
                            <p:childTnLst>
                              <p:par>
                                <p:cTn id="3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9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2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3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19200"/>
                            </p:stCondLst>
                            <p:childTnLst>
                              <p:par>
                                <p:cTn id="3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7" dur="4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0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1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9600"/>
                            </p:stCondLst>
                            <p:childTnLst>
                              <p:par>
                                <p:cTn id="3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5" dur="4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8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9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3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3" dur="41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6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7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20410"/>
                            </p:stCondLst>
                            <p:childTnLst>
                              <p:par>
                                <p:cTn id="37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1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4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5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20810"/>
                            </p:stCondLst>
                            <p:childTnLst>
                              <p:par>
                                <p:cTn id="38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9" dur="4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2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3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21210"/>
                            </p:stCondLst>
                            <p:childTnLst>
                              <p:par>
                                <p:cTn id="3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7" dur="4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0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1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2" fill="hold">
                            <p:stCondLst>
                              <p:cond delay="21610"/>
                            </p:stCondLst>
                            <p:childTnLst>
                              <p:par>
                                <p:cTn id="4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5" dur="4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8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9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22010"/>
                            </p:stCondLst>
                            <p:childTnLst>
                              <p:par>
                                <p:cTn id="4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3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2410"/>
                            </p:stCondLst>
                            <p:childTnLst>
                              <p:par>
                                <p:cTn id="4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7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0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22910"/>
                            </p:stCondLst>
                            <p:childTnLst>
                              <p:par>
                                <p:cTn id="4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5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0" fill="hold">
                            <p:stCondLst>
                              <p:cond delay="23310"/>
                            </p:stCondLst>
                            <p:childTnLst>
                              <p:par>
                                <p:cTn id="4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6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7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23710"/>
                            </p:stCondLst>
                            <p:childTnLst>
                              <p:par>
                                <p:cTn id="4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1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4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5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24110"/>
                            </p:stCondLst>
                            <p:childTnLst>
                              <p:par>
                                <p:cTn id="4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9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2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3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24510"/>
                            </p:stCondLst>
                            <p:childTnLst>
                              <p:par>
                                <p:cTn id="45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7" dur="4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0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1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4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5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24910"/>
                            </p:stCondLst>
                            <p:childTnLst>
                              <p:par>
                                <p:cTn id="4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9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2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3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25310"/>
                            </p:stCondLst>
                            <p:childTnLst>
                              <p:par>
                                <p:cTn id="4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7" dur="4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0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1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710"/>
                            </p:stCondLst>
                            <p:childTnLst>
                              <p:par>
                                <p:cTn id="4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5" dur="4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8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9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26110"/>
                            </p:stCondLst>
                            <p:childTnLst>
                              <p:par>
                                <p:cTn id="4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3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26510"/>
                            </p:stCondLst>
                            <p:childTnLst>
                              <p:par>
                                <p:cTn id="4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0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1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28510"/>
                            </p:stCondLst>
                            <p:childTnLst>
                              <p:par>
                                <p:cTn id="5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5" dur="4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8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9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8910"/>
                            </p:stCondLst>
                            <p:childTnLst>
                              <p:par>
                                <p:cTn id="5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3" dur="4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6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7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29310"/>
                            </p:stCondLst>
                            <p:childTnLst>
                              <p:par>
                                <p:cTn id="51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4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5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6" fill="hold">
                            <p:stCondLst>
                              <p:cond delay="29710"/>
                            </p:stCondLst>
                            <p:childTnLst>
                              <p:par>
                                <p:cTn id="52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9" dur="4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2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3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30110"/>
                            </p:stCondLst>
                            <p:childTnLst>
                              <p:par>
                                <p:cTn id="53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7" dur="4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0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1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30510"/>
                            </p:stCondLst>
                            <p:childTnLst>
                              <p:par>
                                <p:cTn id="5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5" dur="4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8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9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30910"/>
                            </p:stCondLst>
                            <p:childTnLst>
                              <p:par>
                                <p:cTn id="55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3" dur="4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6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7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31310"/>
                            </p:stCondLst>
                            <p:childTnLst>
                              <p:par>
                                <p:cTn id="5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1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4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5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31710"/>
                            </p:stCondLst>
                            <p:childTnLst>
                              <p:par>
                                <p:cTn id="5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9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2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3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32110"/>
                            </p:stCondLst>
                            <p:childTnLst>
                              <p:par>
                                <p:cTn id="5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7" dur="4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0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1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32510"/>
                            </p:stCondLst>
                            <p:childTnLst>
                              <p:par>
                                <p:cTn id="5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5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8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9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0" fill="hold">
                            <p:stCondLst>
                              <p:cond delay="32910"/>
                            </p:stCondLst>
                            <p:childTnLst>
                              <p:par>
                                <p:cTn id="5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3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6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7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8" fill="hold">
                            <p:stCondLst>
                              <p:cond delay="33310"/>
                            </p:stCondLst>
                            <p:childTnLst>
                              <p:par>
                                <p:cTn id="5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1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4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5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33710"/>
                            </p:stCondLst>
                            <p:childTnLst>
                              <p:par>
                                <p:cTn id="6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9" dur="4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2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3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34110"/>
                            </p:stCondLst>
                            <p:childTnLst>
                              <p:par>
                                <p:cTn id="6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7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0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1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2" fill="hold">
                            <p:stCondLst>
                              <p:cond delay="34510"/>
                            </p:stCondLst>
                            <p:childTnLst>
                              <p:par>
                                <p:cTn id="62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5" dur="4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8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9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0" fill="hold">
                            <p:stCondLst>
                              <p:cond delay="34910"/>
                            </p:stCondLst>
                            <p:childTnLst>
                              <p:par>
                                <p:cTn id="6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3" dur="4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6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7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35310"/>
                            </p:stCondLst>
                            <p:childTnLst>
                              <p:par>
                                <p:cTn id="6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1" dur="4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4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5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6" fill="hold">
                            <p:stCondLst>
                              <p:cond delay="35710"/>
                            </p:stCondLst>
                            <p:childTnLst>
                              <p:par>
                                <p:cTn id="6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9" dur="4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2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3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4" fill="hold">
                            <p:stCondLst>
                              <p:cond delay="36110"/>
                            </p:stCondLst>
                            <p:childTnLst>
                              <p:par>
                                <p:cTn id="6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7" dur="4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0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1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36510"/>
                            </p:stCondLst>
                            <p:childTnLst>
                              <p:par>
                                <p:cTn id="6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5" dur="4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6" fill="hold">
                            <p:stCondLst>
                              <p:cond delay="36910"/>
                            </p:stCondLst>
                            <p:childTnLst>
                              <p:par>
                                <p:cTn id="6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9" dur="4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0" fill="hold">
                            <p:stCondLst>
                              <p:cond delay="37310"/>
                            </p:stCondLst>
                            <p:childTnLst>
                              <p:par>
                                <p:cTn id="6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3" dur="4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6" dur="4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7" fill="hold">
                            <p:stCondLst>
                              <p:cond delay="37710"/>
                            </p:stCondLst>
                            <p:childTnLst>
                              <p:par>
                                <p:cTn id="67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0" dur="4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1" fill="hold">
                            <p:stCondLst>
                              <p:cond delay="38110"/>
                            </p:stCondLst>
                            <p:childTnLst>
                              <p:par>
                                <p:cTn id="6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4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5" fill="hold">
                            <p:stCondLst>
                              <p:cond delay="38510"/>
                            </p:stCondLst>
                            <p:childTnLst>
                              <p:par>
                                <p:cTn id="68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8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 animBg="1"/>
      <p:bldP spid="451" grpId="0" animBg="1"/>
      <p:bldP spid="422" grpId="0" animBg="1"/>
      <p:bldP spid="11" grpId="0" animBg="1"/>
      <p:bldP spid="17" grpId="0" animBg="1"/>
      <p:bldP spid="19" grpId="0" animBg="1"/>
      <p:bldP spid="21" grpId="0" animBg="1"/>
      <p:bldP spid="27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41" grpId="0" animBg="1"/>
      <p:bldP spid="42" grpId="0" animBg="1"/>
      <p:bldP spid="43" grpId="0" animBg="1"/>
      <p:bldP spid="44" grpId="0" animBg="1"/>
      <p:bldP spid="46" grpId="0" animBg="1"/>
      <p:bldP spid="48" grpId="0" animBg="1"/>
      <p:bldP spid="49" grpId="0" animBg="1"/>
      <p:bldP spid="52" grpId="0" animBg="1"/>
      <p:bldP spid="69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2" grpId="0" animBg="1"/>
      <p:bldP spid="93" grpId="0" animBg="1"/>
      <p:bldP spid="94" grpId="0" animBg="1"/>
      <p:bldP spid="96" grpId="0" animBg="1"/>
      <p:bldP spid="101" grpId="0" animBg="1"/>
      <p:bldP spid="106" grpId="0" animBg="1"/>
      <p:bldP spid="107" grpId="0" animBg="1"/>
      <p:bldP spid="110" grpId="0" animBg="1"/>
      <p:bldP spid="114" grpId="0" animBg="1"/>
      <p:bldP spid="117" grpId="0" animBg="1"/>
      <p:bldP spid="118" grpId="0" animBg="1"/>
      <p:bldP spid="119" grpId="0" animBg="1"/>
      <p:bldP spid="123" grpId="0" animBg="1"/>
      <p:bldP spid="124" grpId="0" animBg="1"/>
      <p:bldP spid="125" grpId="0" animBg="1"/>
      <p:bldP spid="127" grpId="0" animBg="1"/>
      <p:bldP spid="128" grpId="0" animBg="1"/>
      <p:bldP spid="129" grpId="0" animBg="1"/>
      <p:bldP spid="135" grpId="0" animBg="1"/>
      <p:bldP spid="146" grpId="0" animBg="1"/>
      <p:bldP spid="148" grpId="0" animBg="1"/>
      <p:bldP spid="149" grpId="0" animBg="1"/>
      <p:bldP spid="157" grpId="0" animBg="1"/>
      <p:bldP spid="162" grpId="0" animBg="1"/>
      <p:bldP spid="166" grpId="0" animBg="1"/>
      <p:bldP spid="168" grpId="0" animBg="1"/>
      <p:bldP spid="183" grpId="0" animBg="1"/>
      <p:bldP spid="190" grpId="0" animBg="1"/>
      <p:bldP spid="197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5" grpId="0" animBg="1"/>
      <p:bldP spid="206" grpId="0" animBg="1"/>
      <p:bldP spid="209" grpId="0" animBg="1"/>
      <p:bldP spid="212" grpId="0" animBg="1"/>
      <p:bldP spid="213" grpId="0" animBg="1"/>
      <p:bldP spid="215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6" grpId="0" animBg="1"/>
      <p:bldP spid="229" grpId="0" animBg="1"/>
      <p:bldP spid="61" grpId="0" animBg="1"/>
      <p:bldP spid="706" grpId="0" animBg="1"/>
      <p:bldP spid="1003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26803</TotalTime>
  <Words>719</Words>
  <Application>Microsoft Office PowerPoint</Application>
  <PresentationFormat>Presentación en pantalla (4:3)</PresentationFormat>
  <Paragraphs>281</Paragraphs>
  <Slides>35</Slides>
  <Notes>4</Notes>
  <HiddenSlides>0</HiddenSlides>
  <MMClips>1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diapositiva</vt:lpstr>
      </vt:variant>
      <vt:variant>
        <vt:i4>35</vt:i4>
      </vt:variant>
    </vt:vector>
  </HeadingPairs>
  <TitlesOfParts>
    <vt:vector size="36" baseType="lpstr">
      <vt:lpstr>Office Theme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Chris Wills</dc:creator>
  <cp:lastModifiedBy>Pedro</cp:lastModifiedBy>
  <cp:revision>422</cp:revision>
  <dcterms:created xsi:type="dcterms:W3CDTF">2013-02-22T16:59:16Z</dcterms:created>
  <dcterms:modified xsi:type="dcterms:W3CDTF">2013-04-10T14:03:25Z</dcterms:modified>
</cp:coreProperties>
</file>