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4" r:id="rId9"/>
    <p:sldId id="268" r:id="rId10"/>
    <p:sldId id="261" r:id="rId11"/>
    <p:sldId id="269" r:id="rId12"/>
    <p:sldId id="262" r:id="rId13"/>
    <p:sldId id="270" r:id="rId14"/>
    <p:sldId id="263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422" y="-78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98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75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08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0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3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54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60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27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89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40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7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35C9F-867D-47B3-9182-AB435199830A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B3DE-D874-4D1D-9BDF-BA76E448162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Picture 4" descr="C:\Users\diego.wander\Desktop\Cartaz_comunidades-01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0" y="0"/>
            <a:ext cx="9144000" cy="1700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 descr="C:\Users\diego.wander\Desktop\bicentenário_logo_b-01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77400" cy="150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15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\\10.1.0.41\sim$\FTP\Producao\Comunicação Corporativa\Ale\Publicações institucionais 2015\foto de capa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403" b="18465"/>
          <a:stretch/>
        </p:blipFill>
        <p:spPr bwMode="auto">
          <a:xfrm>
            <a:off x="-9014" y="0"/>
            <a:ext cx="9158087" cy="27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-50" y="2708919"/>
            <a:ext cx="9144049" cy="187288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67544" y="2969188"/>
            <a:ext cx="6937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4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endParaRPr lang="pt-BR" sz="4000" b="1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diego.wander\Desktop\marca_nova_vertical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65463"/>
            <a:ext cx="1207170" cy="149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ego.wander\Desktop\bicentenário_logo-01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198" y="4963795"/>
            <a:ext cx="2110770" cy="1692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482292" y="3755128"/>
            <a:ext cx="20416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500" b="1" i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Ir. Bruno Klein</a:t>
            </a:r>
            <a:endParaRPr lang="pt-BR" sz="2500" i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7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74129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Champagnat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nos convida à mesa,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Partilhando a mesma visão,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carisma Marista, fraternos,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É vital para a nossa missão!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3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428577"/>
            <a:ext cx="4896149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sz="1300" b="1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bicentenário Marista,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bênçãos e vida!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Renascer para UM NOVO COMEÇO,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8569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Novas formas de sermos maristas,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Hoje os tempos exigem de nós.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Ser profetas, sem medo e místicos,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 Espírito ouçamos a voz!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4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428577"/>
            <a:ext cx="4896149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sz="1300" b="1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bicentenário Marista,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bênçãos e vida!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Renascer para UM NOVO COMEÇO,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2353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Boa Mãe, caminhamos contigo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Sendo Igreja do jeito Marial.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teu rosto mariano esteja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Nos Maristas de modo especial.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87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8424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É momento de graças e júbilo,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Celebrar tanto bem realizado!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 Família Marista exultante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Canta a Deus um eterno OBRIGADO!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519459"/>
            <a:ext cx="4715393" cy="3608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     G</a:t>
            </a:r>
            <a:endParaRPr lang="pt-BR" sz="2400" dirty="0">
              <a:solidFill>
                <a:schemeClr val="accent6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2400" b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dois séculos houve um sonho,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C   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Champagnat, inspirado por Deus,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              G                B7         Em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Tendo a Virgem Maria por guia,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         G             D 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Instituto Marista nos deu.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147370"/>
            <a:ext cx="4896149" cy="3977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000" i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G           C  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o bicentenário Marista,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     D                     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de bênçãos e vida!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Em                       C   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/:Renascer para UM NOVO COMEÇO,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          D             C            G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6616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Maravilha, esta obra é divina,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Vem de Deus, Marcelino confiou!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Sob as bênçãos da Luz que ilumina,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Continuemos o que ele iniciou.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428577"/>
            <a:ext cx="4896149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sz="1300" b="1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bicentenário Marista,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bênçãos e vida!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Renascer para UM NOVO COMEÇO,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0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66166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Gerações de crianças e jovens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Os Maristas no mundo educaram.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Pelo Reino de Cristo, na Igreja,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Por amor, com amor se doaram!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428577"/>
            <a:ext cx="4896149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sz="1300" b="1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bicentenário Marista,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bênçãos e vida!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Renascer para UM NOVO COMEÇO,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743762"/>
            <a:ext cx="48830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Ser Jesus pros Montagnes de hoje,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Solidários num só coração,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 ternura e amor incansáveis,</a:t>
            </a:r>
          </a:p>
          <a:p>
            <a:pPr>
              <a:lnSpc>
                <a:spcPct val="200000"/>
              </a:lnSpc>
            </a:pP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Defensores da vida em ação!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49355" y="2428577"/>
            <a:ext cx="4896149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i="1" dirty="0" smtClean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Refrão</a:t>
            </a:r>
            <a:endParaRPr lang="pt-BR" sz="2000" i="1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sz="1300" b="1" dirty="0" smtClean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Salve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bicentenário Marista,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Transbordante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 bênçãos e vida!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/: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Renascer para UM NOVO COMEÇO,</a:t>
            </a:r>
          </a:p>
          <a:p>
            <a:pPr>
              <a:lnSpc>
                <a:spcPct val="200000"/>
              </a:lnSpc>
            </a:pPr>
            <a:r>
              <a:rPr lang="pt-BR" sz="2400" b="1" dirty="0" smtClean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pt-BR" sz="2400" b="1" dirty="0">
                <a:solidFill>
                  <a:schemeClr val="tx2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Instituto Marista convida.:/</a:t>
            </a:r>
            <a:endParaRPr lang="pt-BR" sz="2400" b="1" dirty="0">
              <a:solidFill>
                <a:schemeClr val="tx2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0327" y="333218"/>
            <a:ext cx="6426901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Há dois séculos surge um sonho</a:t>
            </a:r>
            <a: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30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Bicentenário Marista | 1817-2017</a:t>
            </a:r>
            <a:endParaRPr lang="pt-BR" sz="2200" dirty="0" smtClean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479</Words>
  <Application>Microsoft Office PowerPoint</Application>
  <PresentationFormat>Apresentação na tela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Maristas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Maristas</dc:creator>
  <cp:lastModifiedBy>Maristas</cp:lastModifiedBy>
  <cp:revision>26</cp:revision>
  <dcterms:created xsi:type="dcterms:W3CDTF">2015-01-29T10:58:38Z</dcterms:created>
  <dcterms:modified xsi:type="dcterms:W3CDTF">2015-02-04T11:49:50Z</dcterms:modified>
</cp:coreProperties>
</file>